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93" r:id="rId4"/>
  </p:sldMasterIdLst>
  <p:notesMasterIdLst>
    <p:notesMasterId r:id="rId28"/>
  </p:notesMasterIdLst>
  <p:sldIdLst>
    <p:sldId id="256" r:id="rId5"/>
    <p:sldId id="297" r:id="rId6"/>
    <p:sldId id="320" r:id="rId7"/>
    <p:sldId id="302" r:id="rId8"/>
    <p:sldId id="316" r:id="rId9"/>
    <p:sldId id="311" r:id="rId10"/>
    <p:sldId id="298" r:id="rId11"/>
    <p:sldId id="299" r:id="rId12"/>
    <p:sldId id="285" r:id="rId13"/>
    <p:sldId id="301" r:id="rId14"/>
    <p:sldId id="317" r:id="rId15"/>
    <p:sldId id="318" r:id="rId16"/>
    <p:sldId id="283" r:id="rId17"/>
    <p:sldId id="284" r:id="rId18"/>
    <p:sldId id="286" r:id="rId19"/>
    <p:sldId id="287" r:id="rId20"/>
    <p:sldId id="312" r:id="rId21"/>
    <p:sldId id="313" r:id="rId22"/>
    <p:sldId id="315" r:id="rId23"/>
    <p:sldId id="288" r:id="rId24"/>
    <p:sldId id="289" r:id="rId25"/>
    <p:sldId id="290" r:id="rId26"/>
    <p:sldId id="32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
      <p:font typeface="Source Sans Pro Black" panose="020B0803030403020204" pitchFamily="34" charset="0"/>
      <p:bold r:id="rId37"/>
      <p:italic r:id="rId38"/>
      <p:boldItalic r:id="rId39"/>
    </p:embeddedFont>
    <p:embeddedFont>
      <p:font typeface="Source Sans Pro SemiBold" panose="020B06030304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AE6FE2-FA6B-4A6B-854A-CCF0C72A14DB}">
  <a:tblStyle styleId="{20AE6FE2-FA6B-4A6B-854A-CCF0C72A14DB}"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DEDED"/>
          </a:solidFill>
        </a:fill>
      </a:tcStyle>
    </a:band1H>
    <a:band2H>
      <a:tcTxStyle/>
      <a:tcStyle>
        <a:tcBdr/>
      </a:tcStyle>
    </a:band2H>
    <a:band1V>
      <a:tcTxStyle/>
      <a:tcStyle>
        <a:tcBdr/>
        <a:fill>
          <a:solidFill>
            <a:srgbClr val="EDEDED"/>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4" d="100"/>
          <a:sy n="104" d="100"/>
        </p:scale>
        <p:origin x="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2181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Image" type="title">
  <p:cSld name="TITLE">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t="23047" b="32181"/>
          <a:stretch/>
        </p:blipFill>
        <p:spPr>
          <a:xfrm>
            <a:off x="-58550" y="-34575"/>
            <a:ext cx="12325552" cy="6927150"/>
          </a:xfrm>
          <a:prstGeom prst="rect">
            <a:avLst/>
          </a:prstGeom>
          <a:noFill/>
          <a:ln>
            <a:noFill/>
          </a:ln>
        </p:spPr>
      </p:pic>
      <p:sp>
        <p:nvSpPr>
          <p:cNvPr id="19" name="Google Shape;19;p2"/>
          <p:cNvSpPr txBox="1"/>
          <p:nvPr/>
        </p:nvSpPr>
        <p:spPr>
          <a:xfrm>
            <a:off x="838200" y="660827"/>
            <a:ext cx="278949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lt1"/>
                </a:solidFill>
                <a:latin typeface="Source Sans Pro SemiBold"/>
                <a:ea typeface="Source Sans Pro SemiBold"/>
                <a:cs typeface="Source Sans Pro SemiBold"/>
                <a:sym typeface="Source Sans Pro SemiBold"/>
              </a:rPr>
              <a:t>www.l2l.com</a:t>
            </a:r>
            <a:endParaRPr>
              <a:solidFill>
                <a:schemeClr val="lt1"/>
              </a:solidFill>
            </a:endParaRPr>
          </a:p>
        </p:txBody>
      </p:sp>
      <p:pic>
        <p:nvPicPr>
          <p:cNvPr id="20" name="Google Shape;20;p2"/>
          <p:cNvPicPr preferRelativeResize="0"/>
          <p:nvPr/>
        </p:nvPicPr>
        <p:blipFill>
          <a:blip r:embed="rId3">
            <a:alphaModFix/>
          </a:blip>
          <a:stretch>
            <a:fillRect/>
          </a:stretch>
        </p:blipFill>
        <p:spPr>
          <a:xfrm>
            <a:off x="-58550" y="846975"/>
            <a:ext cx="12325549" cy="6232450"/>
          </a:xfrm>
          <a:prstGeom prst="rect">
            <a:avLst/>
          </a:prstGeom>
          <a:noFill/>
          <a:ln>
            <a:noFill/>
          </a:ln>
        </p:spPr>
      </p:pic>
      <p:sp>
        <p:nvSpPr>
          <p:cNvPr id="21" name="Google Shape;21;p2"/>
          <p:cNvSpPr txBox="1">
            <a:spLocks noGrp="1"/>
          </p:cNvSpPr>
          <p:nvPr>
            <p:ph type="ctrTitle"/>
          </p:nvPr>
        </p:nvSpPr>
        <p:spPr>
          <a:xfrm>
            <a:off x="781650" y="1093775"/>
            <a:ext cx="5735100" cy="2387700"/>
          </a:xfrm>
          <a:prstGeom prst="rect">
            <a:avLst/>
          </a:prstGeom>
          <a:noFill/>
          <a:ln>
            <a:noFill/>
          </a:ln>
        </p:spPr>
        <p:txBody>
          <a:bodyPr spcFirstLastPara="1" wrap="square" lIns="91425" tIns="45700" rIns="91425" bIns="45700" anchor="b" anchorCtr="0">
            <a:noAutofit/>
          </a:bodyPr>
          <a:lstStyle>
            <a:lvl1pPr lvl="0">
              <a:lnSpc>
                <a:spcPct val="90000"/>
              </a:lnSpc>
              <a:spcBef>
                <a:spcPts val="0"/>
              </a:spcBef>
              <a:spcAft>
                <a:spcPts val="0"/>
              </a:spcAft>
              <a:buClr>
                <a:schemeClr val="lt1"/>
              </a:buClr>
              <a:buSzPts val="5400"/>
              <a:buFont typeface="Source Sans Pro Black"/>
              <a:buNone/>
              <a:defRPr sz="5400" b="0">
                <a:solidFill>
                  <a:schemeClr val="lt1"/>
                </a:solidFill>
                <a:latin typeface="Source Sans Pro Black"/>
                <a:ea typeface="Source Sans Pro Black"/>
                <a:cs typeface="Source Sans Pro Black"/>
                <a:sym typeface="Source Sans Pr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816984" y="3637388"/>
            <a:ext cx="9144000" cy="1655700"/>
          </a:xfrm>
          <a:prstGeom prst="rect">
            <a:avLst/>
          </a:prstGeom>
          <a:noFill/>
          <a:ln>
            <a:noFill/>
          </a:ln>
        </p:spPr>
        <p:txBody>
          <a:bodyPr spcFirstLastPara="1" wrap="square" lIns="91425" tIns="45700" rIns="91425" bIns="45700" anchor="t" anchorCtr="0">
            <a:noAutofit/>
          </a:bodyPr>
          <a:lstStyle>
            <a:lvl1pPr lvl="0">
              <a:lnSpc>
                <a:spcPct val="90000"/>
              </a:lnSpc>
              <a:spcBef>
                <a:spcPts val="1000"/>
              </a:spcBef>
              <a:spcAft>
                <a:spcPts val="0"/>
              </a:spcAft>
              <a:buClr>
                <a:schemeClr val="lt1"/>
              </a:buClr>
              <a:buSzPts val="2400"/>
              <a:buFont typeface="Source Sans Pro"/>
              <a:buNone/>
              <a:defRPr sz="2400">
                <a:solidFill>
                  <a:schemeClr val="lt1"/>
                </a:solidFill>
              </a:defRPr>
            </a:lvl1pPr>
            <a:lvl2pPr lvl="1">
              <a:lnSpc>
                <a:spcPct val="90000"/>
              </a:lnSpc>
              <a:spcBef>
                <a:spcPts val="500"/>
              </a:spcBef>
              <a:spcAft>
                <a:spcPts val="0"/>
              </a:spcAft>
              <a:buClr>
                <a:srgbClr val="171616"/>
              </a:buClr>
              <a:buSzPts val="2000"/>
              <a:buNone/>
              <a:defRPr sz="2000"/>
            </a:lvl2pPr>
            <a:lvl3pPr lvl="2">
              <a:lnSpc>
                <a:spcPct val="90000"/>
              </a:lnSpc>
              <a:spcBef>
                <a:spcPts val="500"/>
              </a:spcBef>
              <a:spcAft>
                <a:spcPts val="0"/>
              </a:spcAft>
              <a:buClr>
                <a:srgbClr val="171616"/>
              </a:buClr>
              <a:buSzPts val="1800"/>
              <a:buNone/>
              <a:defRPr sz="1800"/>
            </a:lvl3pPr>
            <a:lvl4pPr lvl="3">
              <a:lnSpc>
                <a:spcPct val="90000"/>
              </a:lnSpc>
              <a:spcBef>
                <a:spcPts val="500"/>
              </a:spcBef>
              <a:spcAft>
                <a:spcPts val="0"/>
              </a:spcAft>
              <a:buClr>
                <a:srgbClr val="171616"/>
              </a:buClr>
              <a:buSzPts val="1600"/>
              <a:buNone/>
              <a:defRPr sz="1600"/>
            </a:lvl4pPr>
            <a:lvl5pPr lvl="4">
              <a:lnSpc>
                <a:spcPct val="90000"/>
              </a:lnSpc>
              <a:spcBef>
                <a:spcPts val="500"/>
              </a:spcBef>
              <a:spcAft>
                <a:spcPts val="0"/>
              </a:spcAft>
              <a:buClr>
                <a:srgbClr val="171616"/>
              </a:buClr>
              <a:buSzPts val="1600"/>
              <a:buNone/>
              <a:defRPr sz="1600"/>
            </a:lvl5pPr>
            <a:lvl6pPr lvl="5">
              <a:lnSpc>
                <a:spcPct val="90000"/>
              </a:lnSpc>
              <a:spcBef>
                <a:spcPts val="500"/>
              </a:spcBef>
              <a:spcAft>
                <a:spcPts val="0"/>
              </a:spcAft>
              <a:buClr>
                <a:schemeClr val="dk1"/>
              </a:buClr>
              <a:buSzPts val="1600"/>
              <a:buNone/>
              <a:defRPr sz="1600"/>
            </a:lvl6pPr>
            <a:lvl7pPr lvl="6">
              <a:lnSpc>
                <a:spcPct val="90000"/>
              </a:lnSpc>
              <a:spcBef>
                <a:spcPts val="500"/>
              </a:spcBef>
              <a:spcAft>
                <a:spcPts val="0"/>
              </a:spcAft>
              <a:buClr>
                <a:schemeClr val="dk1"/>
              </a:buClr>
              <a:buSzPts val="1600"/>
              <a:buNone/>
              <a:defRPr sz="1600"/>
            </a:lvl7pPr>
            <a:lvl8pPr lvl="7">
              <a:lnSpc>
                <a:spcPct val="90000"/>
              </a:lnSpc>
              <a:spcBef>
                <a:spcPts val="500"/>
              </a:spcBef>
              <a:spcAft>
                <a:spcPts val="0"/>
              </a:spcAft>
              <a:buClr>
                <a:schemeClr val="dk1"/>
              </a:buClr>
              <a:buSzPts val="1600"/>
              <a:buNone/>
              <a:defRPr sz="1600"/>
            </a:lvl8pPr>
            <a:lvl9pPr lvl="8">
              <a:lnSpc>
                <a:spcPct val="90000"/>
              </a:lnSpc>
              <a:spcBef>
                <a:spcPts val="500"/>
              </a:spcBef>
              <a:spcAft>
                <a:spcPts val="0"/>
              </a:spcAft>
              <a:buClr>
                <a:schemeClr val="dk1"/>
              </a:buClr>
              <a:buSzPts val="1600"/>
              <a:buNone/>
              <a:defRPr sz="1600"/>
            </a:lvl9pPr>
          </a:lstStyle>
          <a:p>
            <a:endParaRPr/>
          </a:p>
        </p:txBody>
      </p:sp>
      <p:pic>
        <p:nvPicPr>
          <p:cNvPr id="23" name="Google Shape;23;p2"/>
          <p:cNvPicPr preferRelativeResize="0"/>
          <p:nvPr/>
        </p:nvPicPr>
        <p:blipFill>
          <a:blip r:embed="rId4"/>
          <a:srcRect/>
          <a:stretch/>
        </p:blipFill>
        <p:spPr>
          <a:xfrm>
            <a:off x="10455900" y="5204976"/>
            <a:ext cx="1292600" cy="12667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19650"/>
              </a:buClr>
              <a:buSzPts val="3200"/>
              <a:buFont typeface="Source Sans Pro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71616"/>
              </a:buClr>
              <a:buSzPts val="2400"/>
              <a:buChar char="•"/>
              <a:defRPr sz="2400"/>
            </a:lvl1pPr>
            <a:lvl2pPr marL="914400" lvl="1" indent="-406400" algn="l">
              <a:lnSpc>
                <a:spcPct val="90000"/>
              </a:lnSpc>
              <a:spcBef>
                <a:spcPts val="500"/>
              </a:spcBef>
              <a:spcAft>
                <a:spcPts val="0"/>
              </a:spcAft>
              <a:buClr>
                <a:srgbClr val="171616"/>
              </a:buClr>
              <a:buSzPts val="2800"/>
              <a:buChar char="•"/>
              <a:defRPr sz="2800"/>
            </a:lvl2pPr>
            <a:lvl3pPr marL="1371600" lvl="2" indent="-381000" algn="l">
              <a:lnSpc>
                <a:spcPct val="90000"/>
              </a:lnSpc>
              <a:spcBef>
                <a:spcPts val="500"/>
              </a:spcBef>
              <a:spcAft>
                <a:spcPts val="0"/>
              </a:spcAft>
              <a:buClr>
                <a:srgbClr val="171616"/>
              </a:buClr>
              <a:buSzPts val="2400"/>
              <a:buChar char="•"/>
              <a:defRPr sz="2400"/>
            </a:lvl3pPr>
            <a:lvl4pPr marL="1828800" lvl="3" indent="-355600" algn="l">
              <a:lnSpc>
                <a:spcPct val="90000"/>
              </a:lnSpc>
              <a:spcBef>
                <a:spcPts val="500"/>
              </a:spcBef>
              <a:spcAft>
                <a:spcPts val="0"/>
              </a:spcAft>
              <a:buClr>
                <a:srgbClr val="171616"/>
              </a:buClr>
              <a:buSzPts val="2000"/>
              <a:buChar char="•"/>
              <a:defRPr sz="2000"/>
            </a:lvl4pPr>
            <a:lvl5pPr marL="2286000" lvl="4" indent="-355600" algn="l">
              <a:lnSpc>
                <a:spcPct val="90000"/>
              </a:lnSpc>
              <a:spcBef>
                <a:spcPts val="500"/>
              </a:spcBef>
              <a:spcAft>
                <a:spcPts val="0"/>
              </a:spcAft>
              <a:buClr>
                <a:srgbClr val="17161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3" name="Google Shape;93;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71616"/>
              </a:buClr>
              <a:buSzPts val="1600"/>
              <a:buNone/>
              <a:defRPr sz="1600"/>
            </a:lvl1pPr>
            <a:lvl2pPr marL="914400" lvl="1" indent="-228600" algn="l">
              <a:lnSpc>
                <a:spcPct val="90000"/>
              </a:lnSpc>
              <a:spcBef>
                <a:spcPts val="500"/>
              </a:spcBef>
              <a:spcAft>
                <a:spcPts val="0"/>
              </a:spcAft>
              <a:buClr>
                <a:srgbClr val="171616"/>
              </a:buClr>
              <a:buSzPts val="1400"/>
              <a:buNone/>
              <a:defRPr sz="1400"/>
            </a:lvl2pPr>
            <a:lvl3pPr marL="1371600" lvl="2" indent="-228600" algn="l">
              <a:lnSpc>
                <a:spcPct val="90000"/>
              </a:lnSpc>
              <a:spcBef>
                <a:spcPts val="500"/>
              </a:spcBef>
              <a:spcAft>
                <a:spcPts val="0"/>
              </a:spcAft>
              <a:buClr>
                <a:srgbClr val="171616"/>
              </a:buClr>
              <a:buSzPts val="1200"/>
              <a:buNone/>
              <a:defRPr sz="1200"/>
            </a:lvl3pPr>
            <a:lvl4pPr marL="1828800" lvl="3" indent="-228600" algn="l">
              <a:lnSpc>
                <a:spcPct val="90000"/>
              </a:lnSpc>
              <a:spcBef>
                <a:spcPts val="500"/>
              </a:spcBef>
              <a:spcAft>
                <a:spcPts val="0"/>
              </a:spcAft>
              <a:buClr>
                <a:srgbClr val="171616"/>
              </a:buClr>
              <a:buSzPts val="1000"/>
              <a:buNone/>
              <a:defRPr sz="1000"/>
            </a:lvl4pPr>
            <a:lvl5pPr marL="2286000" lvl="4" indent="-228600" algn="l">
              <a:lnSpc>
                <a:spcPct val="90000"/>
              </a:lnSpc>
              <a:spcBef>
                <a:spcPts val="500"/>
              </a:spcBef>
              <a:spcAft>
                <a:spcPts val="0"/>
              </a:spcAft>
              <a:buClr>
                <a:srgbClr val="17161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19650"/>
              </a:buClr>
              <a:buSzPts val="3200"/>
              <a:buFont typeface="Source Sans Pro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171616"/>
              </a:buClr>
              <a:buSzPts val="3200"/>
              <a:buFont typeface="Arial"/>
              <a:buNone/>
              <a:defRPr sz="3200" b="0" i="0" u="none" strike="noStrike" cap="none">
                <a:solidFill>
                  <a:srgbClr val="171616"/>
                </a:solidFill>
                <a:latin typeface="Source Sans Pro"/>
                <a:ea typeface="Source Sans Pro"/>
                <a:cs typeface="Source Sans Pro"/>
                <a:sym typeface="Source Sans Pro"/>
              </a:defRPr>
            </a:lvl1pPr>
            <a:lvl2pPr marR="0" lvl="1" algn="l" rtl="0">
              <a:lnSpc>
                <a:spcPct val="90000"/>
              </a:lnSpc>
              <a:spcBef>
                <a:spcPts val="500"/>
              </a:spcBef>
              <a:spcAft>
                <a:spcPts val="0"/>
              </a:spcAft>
              <a:buClr>
                <a:srgbClr val="171616"/>
              </a:buClr>
              <a:buSzPts val="2800"/>
              <a:buFont typeface="Arial"/>
              <a:buNone/>
              <a:defRPr sz="2800" b="0" i="0" u="none" strike="noStrike" cap="none">
                <a:solidFill>
                  <a:srgbClr val="171616"/>
                </a:solidFill>
                <a:latin typeface="Source Sans Pro"/>
                <a:ea typeface="Source Sans Pro"/>
                <a:cs typeface="Source Sans Pro"/>
                <a:sym typeface="Source Sans Pro"/>
              </a:defRPr>
            </a:lvl2pPr>
            <a:lvl3pPr marR="0" lvl="2" algn="l" rtl="0">
              <a:lnSpc>
                <a:spcPct val="90000"/>
              </a:lnSpc>
              <a:spcBef>
                <a:spcPts val="500"/>
              </a:spcBef>
              <a:spcAft>
                <a:spcPts val="0"/>
              </a:spcAft>
              <a:buClr>
                <a:srgbClr val="171616"/>
              </a:buClr>
              <a:buSzPts val="2400"/>
              <a:buFont typeface="Arial"/>
              <a:buNone/>
              <a:defRPr sz="2400" b="0" i="0" u="none" strike="noStrike" cap="none">
                <a:solidFill>
                  <a:srgbClr val="171616"/>
                </a:solidFill>
                <a:latin typeface="Source Sans Pro"/>
                <a:ea typeface="Source Sans Pro"/>
                <a:cs typeface="Source Sans Pro"/>
                <a:sym typeface="Source Sans Pro"/>
              </a:defRPr>
            </a:lvl3pPr>
            <a:lvl4pPr marR="0" lvl="3" algn="l" rtl="0">
              <a:lnSpc>
                <a:spcPct val="90000"/>
              </a:lnSpc>
              <a:spcBef>
                <a:spcPts val="500"/>
              </a:spcBef>
              <a:spcAft>
                <a:spcPts val="0"/>
              </a:spcAft>
              <a:buClr>
                <a:srgbClr val="171616"/>
              </a:buClr>
              <a:buSzPts val="2000"/>
              <a:buFont typeface="Arial"/>
              <a:buNone/>
              <a:defRPr sz="2000" b="0" i="0" u="none" strike="noStrike" cap="none">
                <a:solidFill>
                  <a:srgbClr val="171616"/>
                </a:solidFill>
                <a:latin typeface="Source Sans Pro"/>
                <a:ea typeface="Source Sans Pro"/>
                <a:cs typeface="Source Sans Pro"/>
                <a:sym typeface="Source Sans Pro"/>
              </a:defRPr>
            </a:lvl4pPr>
            <a:lvl5pPr marR="0" lvl="4" algn="l" rtl="0">
              <a:lnSpc>
                <a:spcPct val="90000"/>
              </a:lnSpc>
              <a:spcBef>
                <a:spcPts val="500"/>
              </a:spcBef>
              <a:spcAft>
                <a:spcPts val="0"/>
              </a:spcAft>
              <a:buClr>
                <a:srgbClr val="171616"/>
              </a:buClr>
              <a:buSzPts val="2000"/>
              <a:buFont typeface="Arial"/>
              <a:buNone/>
              <a:defRPr sz="2000" b="0" i="0" u="none" strike="noStrike" cap="none">
                <a:solidFill>
                  <a:srgbClr val="171616"/>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0" name="Google Shape;100;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71616"/>
              </a:buClr>
              <a:buSzPts val="1600"/>
              <a:buNone/>
              <a:defRPr sz="1600"/>
            </a:lvl1pPr>
            <a:lvl2pPr marL="914400" lvl="1" indent="-228600" algn="l">
              <a:lnSpc>
                <a:spcPct val="90000"/>
              </a:lnSpc>
              <a:spcBef>
                <a:spcPts val="500"/>
              </a:spcBef>
              <a:spcAft>
                <a:spcPts val="0"/>
              </a:spcAft>
              <a:buClr>
                <a:srgbClr val="171616"/>
              </a:buClr>
              <a:buSzPts val="1400"/>
              <a:buNone/>
              <a:defRPr sz="1400"/>
            </a:lvl2pPr>
            <a:lvl3pPr marL="1371600" lvl="2" indent="-228600" algn="l">
              <a:lnSpc>
                <a:spcPct val="90000"/>
              </a:lnSpc>
              <a:spcBef>
                <a:spcPts val="500"/>
              </a:spcBef>
              <a:spcAft>
                <a:spcPts val="0"/>
              </a:spcAft>
              <a:buClr>
                <a:srgbClr val="171616"/>
              </a:buClr>
              <a:buSzPts val="1200"/>
              <a:buNone/>
              <a:defRPr sz="1200"/>
            </a:lvl3pPr>
            <a:lvl4pPr marL="1828800" lvl="3" indent="-228600" algn="l">
              <a:lnSpc>
                <a:spcPct val="90000"/>
              </a:lnSpc>
              <a:spcBef>
                <a:spcPts val="500"/>
              </a:spcBef>
              <a:spcAft>
                <a:spcPts val="0"/>
              </a:spcAft>
              <a:buClr>
                <a:srgbClr val="171616"/>
              </a:buClr>
              <a:buSzPts val="1000"/>
              <a:buNone/>
              <a:defRPr sz="1000"/>
            </a:lvl4pPr>
            <a:lvl5pPr marL="2286000" lvl="4" indent="-228600" algn="l">
              <a:lnSpc>
                <a:spcPct val="90000"/>
              </a:lnSpc>
              <a:spcBef>
                <a:spcPts val="500"/>
              </a:spcBef>
              <a:spcAft>
                <a:spcPts val="0"/>
              </a:spcAft>
              <a:buClr>
                <a:srgbClr val="17161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196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71616"/>
              </a:buClr>
              <a:buSzPts val="1800"/>
              <a:buChar char="•"/>
              <a:defRPr/>
            </a:lvl1pPr>
            <a:lvl2pPr marL="914400" lvl="1" indent="-342900" algn="l">
              <a:lnSpc>
                <a:spcPct val="90000"/>
              </a:lnSpc>
              <a:spcBef>
                <a:spcPts val="500"/>
              </a:spcBef>
              <a:spcAft>
                <a:spcPts val="0"/>
              </a:spcAft>
              <a:buClr>
                <a:srgbClr val="171616"/>
              </a:buClr>
              <a:buSzPts val="1800"/>
              <a:buChar char="•"/>
              <a:defRPr/>
            </a:lvl2pPr>
            <a:lvl3pPr marL="1371600" lvl="2" indent="-342900" algn="l">
              <a:lnSpc>
                <a:spcPct val="90000"/>
              </a:lnSpc>
              <a:spcBef>
                <a:spcPts val="500"/>
              </a:spcBef>
              <a:spcAft>
                <a:spcPts val="0"/>
              </a:spcAft>
              <a:buClr>
                <a:srgbClr val="171616"/>
              </a:buClr>
              <a:buSzPts val="1800"/>
              <a:buChar char="•"/>
              <a:defRPr/>
            </a:lvl3pPr>
            <a:lvl4pPr marL="1828800" lvl="3" indent="-342900" algn="l">
              <a:lnSpc>
                <a:spcPct val="90000"/>
              </a:lnSpc>
              <a:spcBef>
                <a:spcPts val="500"/>
              </a:spcBef>
              <a:spcAft>
                <a:spcPts val="0"/>
              </a:spcAft>
              <a:buClr>
                <a:srgbClr val="171616"/>
              </a:buClr>
              <a:buSzPts val="1800"/>
              <a:buChar char="•"/>
              <a:defRPr/>
            </a:lvl4pPr>
            <a:lvl5pPr marL="2286000" lvl="4" indent="-342900" algn="l">
              <a:lnSpc>
                <a:spcPct val="90000"/>
              </a:lnSpc>
              <a:spcBef>
                <a:spcPts val="500"/>
              </a:spcBef>
              <a:spcAft>
                <a:spcPts val="0"/>
              </a:spcAft>
              <a:buClr>
                <a:srgbClr val="17161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196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71616"/>
              </a:buClr>
              <a:buSzPts val="1800"/>
              <a:buChar char="•"/>
              <a:defRPr/>
            </a:lvl1pPr>
            <a:lvl2pPr marL="914400" lvl="1" indent="-342900" algn="l">
              <a:lnSpc>
                <a:spcPct val="90000"/>
              </a:lnSpc>
              <a:spcBef>
                <a:spcPts val="500"/>
              </a:spcBef>
              <a:spcAft>
                <a:spcPts val="0"/>
              </a:spcAft>
              <a:buClr>
                <a:srgbClr val="171616"/>
              </a:buClr>
              <a:buSzPts val="1800"/>
              <a:buChar char="•"/>
              <a:defRPr/>
            </a:lvl2pPr>
            <a:lvl3pPr marL="1371600" lvl="2" indent="-342900" algn="l">
              <a:lnSpc>
                <a:spcPct val="90000"/>
              </a:lnSpc>
              <a:spcBef>
                <a:spcPts val="500"/>
              </a:spcBef>
              <a:spcAft>
                <a:spcPts val="0"/>
              </a:spcAft>
              <a:buClr>
                <a:srgbClr val="171616"/>
              </a:buClr>
              <a:buSzPts val="1800"/>
              <a:buChar char="•"/>
              <a:defRPr/>
            </a:lvl3pPr>
            <a:lvl4pPr marL="1828800" lvl="3" indent="-342900" algn="l">
              <a:lnSpc>
                <a:spcPct val="90000"/>
              </a:lnSpc>
              <a:spcBef>
                <a:spcPts val="500"/>
              </a:spcBef>
              <a:spcAft>
                <a:spcPts val="0"/>
              </a:spcAft>
              <a:buClr>
                <a:srgbClr val="171616"/>
              </a:buClr>
              <a:buSzPts val="1800"/>
              <a:buChar char="•"/>
              <a:defRPr/>
            </a:lvl4pPr>
            <a:lvl5pPr marL="2286000" lvl="4" indent="-342900" algn="l">
              <a:lnSpc>
                <a:spcPct val="90000"/>
              </a:lnSpc>
              <a:spcBef>
                <a:spcPts val="500"/>
              </a:spcBef>
              <a:spcAft>
                <a:spcPts val="0"/>
              </a:spcAft>
              <a:buClr>
                <a:srgbClr val="17161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reen Background">
  <p:cSld name="Green Background">
    <p:spTree>
      <p:nvGrpSpPr>
        <p:cNvPr id="1" name="Shape 116"/>
        <p:cNvGrpSpPr/>
        <p:nvPr/>
      </p:nvGrpSpPr>
      <p:grpSpPr>
        <a:xfrm>
          <a:off x="0" y="0"/>
          <a:ext cx="0" cy="0"/>
          <a:chOff x="0" y="0"/>
          <a:chExt cx="0" cy="0"/>
        </a:xfrm>
      </p:grpSpPr>
      <p:sp>
        <p:nvSpPr>
          <p:cNvPr id="117" name="Google Shape;117;p17"/>
          <p:cNvSpPr/>
          <p:nvPr/>
        </p:nvSpPr>
        <p:spPr>
          <a:xfrm>
            <a:off x="0" y="0"/>
            <a:ext cx="12192000" cy="6858000"/>
          </a:xfrm>
          <a:prstGeom prst="rect">
            <a:avLst/>
          </a:prstGeom>
          <a:solidFill>
            <a:srgbClr val="4196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a:solidFill>
                  <a:schemeClr val="lt1"/>
                </a:solidFill>
                <a:latin typeface="Source Sans Pro SemiBold"/>
                <a:ea typeface="Source Sans Pro SemiBold"/>
                <a:cs typeface="Source Sans Pro SemiBold"/>
                <a:sym typeface="Source Sans Pro SemiBold"/>
              </a:defRPr>
            </a:lvl1pPr>
            <a:lvl2pPr marL="0" lvl="1" indent="0" algn="r">
              <a:spcBef>
                <a:spcPts val="0"/>
              </a:spcBef>
              <a:buNone/>
              <a:defRPr sz="1200" b="1" i="0">
                <a:solidFill>
                  <a:schemeClr val="lt1"/>
                </a:solidFill>
                <a:latin typeface="Source Sans Pro SemiBold"/>
                <a:ea typeface="Source Sans Pro SemiBold"/>
                <a:cs typeface="Source Sans Pro SemiBold"/>
                <a:sym typeface="Source Sans Pro SemiBold"/>
              </a:defRPr>
            </a:lvl2pPr>
            <a:lvl3pPr marL="0" lvl="2" indent="0" algn="r">
              <a:spcBef>
                <a:spcPts val="0"/>
              </a:spcBef>
              <a:buNone/>
              <a:defRPr sz="1200" b="1" i="0">
                <a:solidFill>
                  <a:schemeClr val="lt1"/>
                </a:solidFill>
                <a:latin typeface="Source Sans Pro SemiBold"/>
                <a:ea typeface="Source Sans Pro SemiBold"/>
                <a:cs typeface="Source Sans Pro SemiBold"/>
                <a:sym typeface="Source Sans Pro SemiBold"/>
              </a:defRPr>
            </a:lvl3pPr>
            <a:lvl4pPr marL="0" lvl="3" indent="0" algn="r">
              <a:spcBef>
                <a:spcPts val="0"/>
              </a:spcBef>
              <a:buNone/>
              <a:defRPr sz="1200" b="1" i="0">
                <a:solidFill>
                  <a:schemeClr val="lt1"/>
                </a:solidFill>
                <a:latin typeface="Source Sans Pro SemiBold"/>
                <a:ea typeface="Source Sans Pro SemiBold"/>
                <a:cs typeface="Source Sans Pro SemiBold"/>
                <a:sym typeface="Source Sans Pro SemiBold"/>
              </a:defRPr>
            </a:lvl4pPr>
            <a:lvl5pPr marL="0" lvl="4" indent="0" algn="r">
              <a:spcBef>
                <a:spcPts val="0"/>
              </a:spcBef>
              <a:buNone/>
              <a:defRPr sz="1200" b="1" i="0">
                <a:solidFill>
                  <a:schemeClr val="lt1"/>
                </a:solidFill>
                <a:latin typeface="Source Sans Pro SemiBold"/>
                <a:ea typeface="Source Sans Pro SemiBold"/>
                <a:cs typeface="Source Sans Pro SemiBold"/>
                <a:sym typeface="Source Sans Pro SemiBold"/>
              </a:defRPr>
            </a:lvl5pPr>
            <a:lvl6pPr marL="0" lvl="5" indent="0" algn="r">
              <a:spcBef>
                <a:spcPts val="0"/>
              </a:spcBef>
              <a:buNone/>
              <a:defRPr sz="1200" b="1" i="0">
                <a:solidFill>
                  <a:schemeClr val="lt1"/>
                </a:solidFill>
                <a:latin typeface="Source Sans Pro SemiBold"/>
                <a:ea typeface="Source Sans Pro SemiBold"/>
                <a:cs typeface="Source Sans Pro SemiBold"/>
                <a:sym typeface="Source Sans Pro SemiBold"/>
              </a:defRPr>
            </a:lvl6pPr>
            <a:lvl7pPr marL="0" lvl="6" indent="0" algn="r">
              <a:spcBef>
                <a:spcPts val="0"/>
              </a:spcBef>
              <a:buNone/>
              <a:defRPr sz="1200" b="1" i="0">
                <a:solidFill>
                  <a:schemeClr val="lt1"/>
                </a:solidFill>
                <a:latin typeface="Source Sans Pro SemiBold"/>
                <a:ea typeface="Source Sans Pro SemiBold"/>
                <a:cs typeface="Source Sans Pro SemiBold"/>
                <a:sym typeface="Source Sans Pro SemiBold"/>
              </a:defRPr>
            </a:lvl7pPr>
            <a:lvl8pPr marL="0" lvl="7" indent="0" algn="r">
              <a:spcBef>
                <a:spcPts val="0"/>
              </a:spcBef>
              <a:buNone/>
              <a:defRPr sz="1200" b="1" i="0">
                <a:solidFill>
                  <a:schemeClr val="lt1"/>
                </a:solidFill>
                <a:latin typeface="Source Sans Pro SemiBold"/>
                <a:ea typeface="Source Sans Pro SemiBold"/>
                <a:cs typeface="Source Sans Pro SemiBold"/>
                <a:sym typeface="Source Sans Pro SemiBold"/>
              </a:defRPr>
            </a:lvl8pPr>
            <a:lvl9pPr marL="0" lvl="8" indent="0" algn="r">
              <a:spcBef>
                <a:spcPts val="0"/>
              </a:spcBef>
              <a:buNone/>
              <a:defRPr sz="1200" b="1" i="0">
                <a:solidFill>
                  <a:schemeClr val="lt1"/>
                </a:solidFill>
                <a:latin typeface="Source Sans Pro SemiBold"/>
                <a:ea typeface="Source Sans Pro SemiBold"/>
                <a:cs typeface="Source Sans Pro SemiBold"/>
                <a:sym typeface="Source Sans Pro SemiBol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800" y="1701728"/>
            <a:ext cx="5364000" cy="468000"/>
          </a:xfrm>
          <a:gradFill>
            <a:gsLst>
              <a:gs pos="97000">
                <a:schemeClr val="bg1"/>
              </a:gs>
              <a:gs pos="97000">
                <a:schemeClr val="accent2"/>
              </a:gs>
            </a:gsLst>
            <a:lin ang="5400000" scaled="1"/>
          </a:gradFill>
        </p:spPr>
        <p:txBody>
          <a:bodyPr anchor="b"/>
          <a:lstStyle>
            <a:lvl1pPr marL="7200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add subtitle</a:t>
            </a:r>
          </a:p>
        </p:txBody>
      </p:sp>
      <p:sp>
        <p:nvSpPr>
          <p:cNvPr id="4" name="Content Placeholder 3"/>
          <p:cNvSpPr>
            <a:spLocks noGrp="1"/>
          </p:cNvSpPr>
          <p:nvPr>
            <p:ph sz="half" idx="2"/>
          </p:nvPr>
        </p:nvSpPr>
        <p:spPr>
          <a:xfrm>
            <a:off x="550800" y="2351314"/>
            <a:ext cx="5364000" cy="3696685"/>
          </a:xfrm>
        </p:spPr>
        <p:txBody>
          <a:bodyPr/>
          <a:lstStyle>
            <a:lvl1pPr>
              <a:defRPr sz="2000"/>
            </a:lvl1pPr>
            <a:lvl2pPr>
              <a:defRPr sz="1600"/>
            </a:lvl2pPr>
            <a:lvl3pPr>
              <a:defRPr sz="1600"/>
            </a:lvl3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hasCustomPrompt="1"/>
          </p:nvPr>
        </p:nvSpPr>
        <p:spPr>
          <a:xfrm>
            <a:off x="6364800" y="1701728"/>
            <a:ext cx="5364000" cy="468000"/>
          </a:xfrm>
          <a:gradFill>
            <a:gsLst>
              <a:gs pos="97000">
                <a:schemeClr val="bg1"/>
              </a:gs>
              <a:gs pos="97000">
                <a:schemeClr val="accent2"/>
              </a:gs>
            </a:gsLst>
            <a:lin ang="5400000" scaled="1"/>
          </a:gradFill>
        </p:spPr>
        <p:txBody>
          <a:bodyPr anchor="b"/>
          <a:lstStyle>
            <a:lvl1pPr marL="7200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add subtitle</a:t>
            </a:r>
          </a:p>
        </p:txBody>
      </p:sp>
      <p:sp>
        <p:nvSpPr>
          <p:cNvPr id="6" name="Content Placeholder 5"/>
          <p:cNvSpPr>
            <a:spLocks noGrp="1"/>
          </p:cNvSpPr>
          <p:nvPr>
            <p:ph sz="quarter" idx="4"/>
          </p:nvPr>
        </p:nvSpPr>
        <p:spPr>
          <a:xfrm>
            <a:off x="6364800" y="2351314"/>
            <a:ext cx="5364000" cy="3696685"/>
          </a:xfrm>
        </p:spPr>
        <p:txBody>
          <a:bodyPr/>
          <a:lstStyle>
            <a:lvl1pPr>
              <a:defRPr sz="2000"/>
            </a:lvl1pPr>
            <a:lvl2pPr>
              <a:defRPr sz="1600"/>
            </a:lvl2pPr>
            <a:lvl3pPr>
              <a:defRPr sz="1600"/>
            </a:lvl3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Date Placeholder 6"/>
          <p:cNvSpPr>
            <a:spLocks noGrp="1"/>
          </p:cNvSpPr>
          <p:nvPr>
            <p:ph type="dt" sz="half" idx="10"/>
          </p:nvPr>
        </p:nvSpPr>
        <p:spPr/>
        <p:txBody>
          <a:bodyPr/>
          <a:lstStyle/>
          <a:p>
            <a:r>
              <a:rPr lang="en-US" noProof="0"/>
              <a:t>September 19, 2017</a:t>
            </a:r>
            <a:endParaRPr lang="en-US" noProof="0" dirty="0"/>
          </a:p>
        </p:txBody>
      </p:sp>
      <p:sp>
        <p:nvSpPr>
          <p:cNvPr id="8" name="Footer Placeholder 7"/>
          <p:cNvSpPr>
            <a:spLocks noGrp="1"/>
          </p:cNvSpPr>
          <p:nvPr>
            <p:ph type="ftr" sz="quarter" idx="11"/>
          </p:nvPr>
        </p:nvSpPr>
        <p:spPr/>
        <p:txBody>
          <a:bodyPr/>
          <a:lstStyle/>
          <a:p>
            <a:r>
              <a:rPr lang="en-US" noProof="0"/>
              <a:t>Name of presentation</a:t>
            </a:r>
            <a:endParaRPr lang="en-US" noProof="0" dirty="0"/>
          </a:p>
        </p:txBody>
      </p:sp>
      <p:sp>
        <p:nvSpPr>
          <p:cNvPr id="9" name="Slide Number Placeholder 8"/>
          <p:cNvSpPr>
            <a:spLocks noGrp="1"/>
          </p:cNvSpPr>
          <p:nvPr>
            <p:ph type="sldNum" sz="quarter" idx="12"/>
          </p:nvPr>
        </p:nvSpPr>
        <p:spPr/>
        <p:txBody>
          <a:bodyPr/>
          <a:lstStyle/>
          <a:p>
            <a:fld id="{7E74F4B1-9ADB-4B50-83D6-797B7B30BEA4}" type="slidenum">
              <a:rPr lang="en-US" noProof="0" smtClean="0"/>
              <a:t>‹#›</a:t>
            </a:fld>
            <a:endParaRPr lang="en-US" noProof="0" dirty="0"/>
          </a:p>
        </p:txBody>
      </p:sp>
      <p:sp>
        <p:nvSpPr>
          <p:cNvPr id="11" name="Title 10"/>
          <p:cNvSpPr>
            <a:spLocks noGrp="1"/>
          </p:cNvSpPr>
          <p:nvPr>
            <p:ph type="title"/>
          </p:nvPr>
        </p:nvSpPr>
        <p:spPr>
          <a:xfrm>
            <a:off x="550333" y="668612"/>
            <a:ext cx="11178000" cy="1008000"/>
          </a:xfrm>
        </p:spPr>
        <p:txBody>
          <a:bodyPr/>
          <a:lstStyle/>
          <a:p>
            <a:r>
              <a:rPr lang="en-US"/>
              <a:t>Click to edit Master title style</a:t>
            </a:r>
          </a:p>
        </p:txBody>
      </p:sp>
    </p:spTree>
    <p:extLst>
      <p:ext uri="{BB962C8B-B14F-4D97-AF65-F5344CB8AC3E}">
        <p14:creationId xmlns:p14="http://schemas.microsoft.com/office/powerpoint/2010/main" val="2573467940"/>
      </p:ext>
    </p:extLst>
  </p:cSld>
  <p:clrMapOvr>
    <a:masterClrMapping/>
  </p:clrMapOvr>
  <p:extLst>
    <p:ext uri="{DCECCB84-F9BA-43D5-87BE-67443E8EF086}">
      <p15:sldGuideLst xmlns:p15="http://schemas.microsoft.com/office/powerpoint/2012/main">
        <p15:guide id="1" orient="horz" pos="162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Page for New Section or Person">
  <p:cSld name="Intro Page for New Section or Person">
    <p:spTree>
      <p:nvGrpSpPr>
        <p:cNvPr id="1" name="Shape 32"/>
        <p:cNvGrpSpPr/>
        <p:nvPr/>
      </p:nvGrpSpPr>
      <p:grpSpPr>
        <a:xfrm>
          <a:off x="0" y="0"/>
          <a:ext cx="0" cy="0"/>
          <a:chOff x="0" y="0"/>
          <a:chExt cx="0" cy="0"/>
        </a:xfrm>
      </p:grpSpPr>
      <p:sp>
        <p:nvSpPr>
          <p:cNvPr id="33" name="Google Shape;33;p4"/>
          <p:cNvSpPr/>
          <p:nvPr/>
        </p:nvSpPr>
        <p:spPr>
          <a:xfrm>
            <a:off x="0" y="0"/>
            <a:ext cx="12192000" cy="6858000"/>
          </a:xfrm>
          <a:prstGeom prst="rect">
            <a:avLst/>
          </a:prstGeom>
          <a:solidFill>
            <a:srgbClr val="4196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a:solidFill>
                  <a:schemeClr val="lt1"/>
                </a:solidFill>
                <a:latin typeface="Source Sans Pro SemiBold"/>
                <a:ea typeface="Source Sans Pro SemiBold"/>
                <a:cs typeface="Source Sans Pro SemiBold"/>
                <a:sym typeface="Source Sans Pro SemiBold"/>
              </a:defRPr>
            </a:lvl1pPr>
            <a:lvl2pPr marL="0" lvl="1" indent="0" algn="r">
              <a:spcBef>
                <a:spcPts val="0"/>
              </a:spcBef>
              <a:buNone/>
              <a:defRPr sz="1200" b="1" i="0">
                <a:solidFill>
                  <a:schemeClr val="lt1"/>
                </a:solidFill>
                <a:latin typeface="Source Sans Pro SemiBold"/>
                <a:ea typeface="Source Sans Pro SemiBold"/>
                <a:cs typeface="Source Sans Pro SemiBold"/>
                <a:sym typeface="Source Sans Pro SemiBold"/>
              </a:defRPr>
            </a:lvl2pPr>
            <a:lvl3pPr marL="0" lvl="2" indent="0" algn="r">
              <a:spcBef>
                <a:spcPts val="0"/>
              </a:spcBef>
              <a:buNone/>
              <a:defRPr sz="1200" b="1" i="0">
                <a:solidFill>
                  <a:schemeClr val="lt1"/>
                </a:solidFill>
                <a:latin typeface="Source Sans Pro SemiBold"/>
                <a:ea typeface="Source Sans Pro SemiBold"/>
                <a:cs typeface="Source Sans Pro SemiBold"/>
                <a:sym typeface="Source Sans Pro SemiBold"/>
              </a:defRPr>
            </a:lvl3pPr>
            <a:lvl4pPr marL="0" lvl="3" indent="0" algn="r">
              <a:spcBef>
                <a:spcPts val="0"/>
              </a:spcBef>
              <a:buNone/>
              <a:defRPr sz="1200" b="1" i="0">
                <a:solidFill>
                  <a:schemeClr val="lt1"/>
                </a:solidFill>
                <a:latin typeface="Source Sans Pro SemiBold"/>
                <a:ea typeface="Source Sans Pro SemiBold"/>
                <a:cs typeface="Source Sans Pro SemiBold"/>
                <a:sym typeface="Source Sans Pro SemiBold"/>
              </a:defRPr>
            </a:lvl4pPr>
            <a:lvl5pPr marL="0" lvl="4" indent="0" algn="r">
              <a:spcBef>
                <a:spcPts val="0"/>
              </a:spcBef>
              <a:buNone/>
              <a:defRPr sz="1200" b="1" i="0">
                <a:solidFill>
                  <a:schemeClr val="lt1"/>
                </a:solidFill>
                <a:latin typeface="Source Sans Pro SemiBold"/>
                <a:ea typeface="Source Sans Pro SemiBold"/>
                <a:cs typeface="Source Sans Pro SemiBold"/>
                <a:sym typeface="Source Sans Pro SemiBold"/>
              </a:defRPr>
            </a:lvl5pPr>
            <a:lvl6pPr marL="0" lvl="5" indent="0" algn="r">
              <a:spcBef>
                <a:spcPts val="0"/>
              </a:spcBef>
              <a:buNone/>
              <a:defRPr sz="1200" b="1" i="0">
                <a:solidFill>
                  <a:schemeClr val="lt1"/>
                </a:solidFill>
                <a:latin typeface="Source Sans Pro SemiBold"/>
                <a:ea typeface="Source Sans Pro SemiBold"/>
                <a:cs typeface="Source Sans Pro SemiBold"/>
                <a:sym typeface="Source Sans Pro SemiBold"/>
              </a:defRPr>
            </a:lvl6pPr>
            <a:lvl7pPr marL="0" lvl="6" indent="0" algn="r">
              <a:spcBef>
                <a:spcPts val="0"/>
              </a:spcBef>
              <a:buNone/>
              <a:defRPr sz="1200" b="1" i="0">
                <a:solidFill>
                  <a:schemeClr val="lt1"/>
                </a:solidFill>
                <a:latin typeface="Source Sans Pro SemiBold"/>
                <a:ea typeface="Source Sans Pro SemiBold"/>
                <a:cs typeface="Source Sans Pro SemiBold"/>
                <a:sym typeface="Source Sans Pro SemiBold"/>
              </a:defRPr>
            </a:lvl7pPr>
            <a:lvl8pPr marL="0" lvl="7" indent="0" algn="r">
              <a:spcBef>
                <a:spcPts val="0"/>
              </a:spcBef>
              <a:buNone/>
              <a:defRPr sz="1200" b="1" i="0">
                <a:solidFill>
                  <a:schemeClr val="lt1"/>
                </a:solidFill>
                <a:latin typeface="Source Sans Pro SemiBold"/>
                <a:ea typeface="Source Sans Pro SemiBold"/>
                <a:cs typeface="Source Sans Pro SemiBold"/>
                <a:sym typeface="Source Sans Pro SemiBold"/>
              </a:defRPr>
            </a:lvl8pPr>
            <a:lvl9pPr marL="0" lvl="8" indent="0" algn="r">
              <a:spcBef>
                <a:spcPts val="0"/>
              </a:spcBef>
              <a:buNone/>
              <a:defRPr sz="1200" b="1" i="0">
                <a:solidFill>
                  <a:schemeClr val="lt1"/>
                </a:solidFill>
                <a:latin typeface="Source Sans Pro SemiBold"/>
                <a:ea typeface="Source Sans Pro SemiBold"/>
                <a:cs typeface="Source Sans Pro SemiBold"/>
                <a:sym typeface="Source Sans Pro SemiBold"/>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4"/>
          <p:cNvSpPr txBox="1">
            <a:spLocks noGrp="1"/>
          </p:cNvSpPr>
          <p:nvPr>
            <p:ph type="title"/>
          </p:nvPr>
        </p:nvSpPr>
        <p:spPr>
          <a:xfrm>
            <a:off x="839788" y="3367175"/>
            <a:ext cx="5942012" cy="673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Source Sans Pro Semi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839788" y="4189500"/>
            <a:ext cx="5942012" cy="16032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rgbClr val="171616"/>
              </a:buClr>
              <a:buSzPts val="1400"/>
              <a:buNone/>
              <a:defRPr sz="1400"/>
            </a:lvl2pPr>
            <a:lvl3pPr marL="1371600" lvl="2" indent="-228600" algn="l">
              <a:lnSpc>
                <a:spcPct val="90000"/>
              </a:lnSpc>
              <a:spcBef>
                <a:spcPts val="500"/>
              </a:spcBef>
              <a:spcAft>
                <a:spcPts val="0"/>
              </a:spcAft>
              <a:buClr>
                <a:srgbClr val="171616"/>
              </a:buClr>
              <a:buSzPts val="1200"/>
              <a:buNone/>
              <a:defRPr sz="1200"/>
            </a:lvl3pPr>
            <a:lvl4pPr marL="1828800" lvl="3" indent="-228600" algn="l">
              <a:lnSpc>
                <a:spcPct val="90000"/>
              </a:lnSpc>
              <a:spcBef>
                <a:spcPts val="500"/>
              </a:spcBef>
              <a:spcAft>
                <a:spcPts val="0"/>
              </a:spcAft>
              <a:buClr>
                <a:srgbClr val="171616"/>
              </a:buClr>
              <a:buSzPts val="1000"/>
              <a:buNone/>
              <a:defRPr sz="1000"/>
            </a:lvl4pPr>
            <a:lvl5pPr marL="2286000" lvl="4" indent="-228600" algn="l">
              <a:lnSpc>
                <a:spcPct val="90000"/>
              </a:lnSpc>
              <a:spcBef>
                <a:spcPts val="500"/>
              </a:spcBef>
              <a:spcAft>
                <a:spcPts val="0"/>
              </a:spcAft>
              <a:buClr>
                <a:srgbClr val="17161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White">
  <p:cSld name="Cover - White">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19650"/>
              </a:buClr>
              <a:buSzPts val="5400"/>
              <a:buFont typeface="Source Sans Pro SemiBold"/>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171616"/>
              </a:buClr>
              <a:buSzPts val="2400"/>
              <a:buNone/>
              <a:defRPr sz="2400"/>
            </a:lvl1pPr>
            <a:lvl2pPr lvl="1" algn="ctr">
              <a:lnSpc>
                <a:spcPct val="90000"/>
              </a:lnSpc>
              <a:spcBef>
                <a:spcPts val="500"/>
              </a:spcBef>
              <a:spcAft>
                <a:spcPts val="0"/>
              </a:spcAft>
              <a:buClr>
                <a:srgbClr val="171616"/>
              </a:buClr>
              <a:buSzPts val="2000"/>
              <a:buNone/>
              <a:defRPr sz="2000"/>
            </a:lvl2pPr>
            <a:lvl3pPr lvl="2" algn="ctr">
              <a:lnSpc>
                <a:spcPct val="90000"/>
              </a:lnSpc>
              <a:spcBef>
                <a:spcPts val="500"/>
              </a:spcBef>
              <a:spcAft>
                <a:spcPts val="0"/>
              </a:spcAft>
              <a:buClr>
                <a:srgbClr val="171616"/>
              </a:buClr>
              <a:buSzPts val="1800"/>
              <a:buNone/>
              <a:defRPr sz="1800"/>
            </a:lvl3pPr>
            <a:lvl4pPr lvl="3" algn="ctr">
              <a:lnSpc>
                <a:spcPct val="90000"/>
              </a:lnSpc>
              <a:spcBef>
                <a:spcPts val="500"/>
              </a:spcBef>
              <a:spcAft>
                <a:spcPts val="0"/>
              </a:spcAft>
              <a:buClr>
                <a:srgbClr val="171616"/>
              </a:buClr>
              <a:buSzPts val="1600"/>
              <a:buNone/>
              <a:defRPr sz="1600"/>
            </a:lvl4pPr>
            <a:lvl5pPr lvl="4" algn="ctr">
              <a:lnSpc>
                <a:spcPct val="90000"/>
              </a:lnSpc>
              <a:spcBef>
                <a:spcPts val="500"/>
              </a:spcBef>
              <a:spcAft>
                <a:spcPts val="0"/>
              </a:spcAft>
              <a:buClr>
                <a:srgbClr val="17161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6"/>
          <p:cNvSpPr txBox="1"/>
          <p:nvPr/>
        </p:nvSpPr>
        <p:spPr>
          <a:xfrm>
            <a:off x="838200" y="660827"/>
            <a:ext cx="278949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a:solidFill>
                  <a:schemeClr val="dk1"/>
                </a:solidFill>
                <a:latin typeface="Source Sans Pro SemiBold"/>
                <a:ea typeface="Source Sans Pro SemiBold"/>
                <a:cs typeface="Source Sans Pro SemiBold"/>
                <a:sym typeface="Source Sans Pro SemiBold"/>
              </a:rPr>
              <a:t>www.l2l.com</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196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71616"/>
              </a:buClr>
              <a:buSzPts val="1800"/>
              <a:buChar char="•"/>
              <a:defRPr/>
            </a:lvl1pPr>
            <a:lvl2pPr marL="914400" lvl="1" indent="-342900" algn="l">
              <a:lnSpc>
                <a:spcPct val="90000"/>
              </a:lnSpc>
              <a:spcBef>
                <a:spcPts val="500"/>
              </a:spcBef>
              <a:spcAft>
                <a:spcPts val="0"/>
              </a:spcAft>
              <a:buClr>
                <a:srgbClr val="171616"/>
              </a:buClr>
              <a:buSzPts val="1800"/>
              <a:buChar char="•"/>
              <a:defRPr/>
            </a:lvl2pPr>
            <a:lvl3pPr marL="1371600" lvl="2" indent="-342900" algn="l">
              <a:lnSpc>
                <a:spcPct val="90000"/>
              </a:lnSpc>
              <a:spcBef>
                <a:spcPts val="500"/>
              </a:spcBef>
              <a:spcAft>
                <a:spcPts val="0"/>
              </a:spcAft>
              <a:buClr>
                <a:srgbClr val="171616"/>
              </a:buClr>
              <a:buSzPts val="1800"/>
              <a:buChar char="•"/>
              <a:defRPr/>
            </a:lvl3pPr>
            <a:lvl4pPr marL="1828800" lvl="3" indent="-342900" algn="l">
              <a:lnSpc>
                <a:spcPct val="90000"/>
              </a:lnSpc>
              <a:spcBef>
                <a:spcPts val="500"/>
              </a:spcBef>
              <a:spcAft>
                <a:spcPts val="0"/>
              </a:spcAft>
              <a:buClr>
                <a:srgbClr val="171616"/>
              </a:buClr>
              <a:buSzPts val="1800"/>
              <a:buChar char="•"/>
              <a:defRPr/>
            </a:lvl4pPr>
            <a:lvl5pPr marL="2286000" lvl="4" indent="-342900" algn="l">
              <a:lnSpc>
                <a:spcPct val="90000"/>
              </a:lnSpc>
              <a:spcBef>
                <a:spcPts val="500"/>
              </a:spcBef>
              <a:spcAft>
                <a:spcPts val="0"/>
              </a:spcAft>
              <a:buClr>
                <a:srgbClr val="17161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19650"/>
              </a:buClr>
              <a:buSzPts val="6000"/>
              <a:buFont typeface="Source Sans Pro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71616"/>
              </a:buClr>
              <a:buSzPts val="2400"/>
              <a:buNone/>
              <a:defRPr sz="2400">
                <a:solidFill>
                  <a:srgbClr val="171616"/>
                </a:solidFill>
              </a:defRPr>
            </a:lvl1pPr>
            <a:lvl2pPr marL="914400" lvl="1" indent="-228600" algn="l">
              <a:lnSpc>
                <a:spcPct val="90000"/>
              </a:lnSpc>
              <a:spcBef>
                <a:spcPts val="500"/>
              </a:spcBef>
              <a:spcAft>
                <a:spcPts val="0"/>
              </a:spcAft>
              <a:buClr>
                <a:srgbClr val="9D9D9D"/>
              </a:buClr>
              <a:buSzPts val="2000"/>
              <a:buNone/>
              <a:defRPr sz="2000">
                <a:solidFill>
                  <a:srgbClr val="9D9D9D"/>
                </a:solidFill>
              </a:defRPr>
            </a:lvl2pPr>
            <a:lvl3pPr marL="1371600" lvl="2" indent="-228600" algn="l">
              <a:lnSpc>
                <a:spcPct val="90000"/>
              </a:lnSpc>
              <a:spcBef>
                <a:spcPts val="500"/>
              </a:spcBef>
              <a:spcAft>
                <a:spcPts val="0"/>
              </a:spcAft>
              <a:buClr>
                <a:srgbClr val="9D9D9D"/>
              </a:buClr>
              <a:buSzPts val="1800"/>
              <a:buNone/>
              <a:defRPr sz="1800">
                <a:solidFill>
                  <a:srgbClr val="9D9D9D"/>
                </a:solidFill>
              </a:defRPr>
            </a:lvl3pPr>
            <a:lvl4pPr marL="1828800" lvl="3" indent="-228600" algn="l">
              <a:lnSpc>
                <a:spcPct val="90000"/>
              </a:lnSpc>
              <a:spcBef>
                <a:spcPts val="500"/>
              </a:spcBef>
              <a:spcAft>
                <a:spcPts val="0"/>
              </a:spcAft>
              <a:buClr>
                <a:srgbClr val="9D9D9D"/>
              </a:buClr>
              <a:buSzPts val="1600"/>
              <a:buNone/>
              <a:defRPr sz="1600">
                <a:solidFill>
                  <a:srgbClr val="9D9D9D"/>
                </a:solidFill>
              </a:defRPr>
            </a:lvl4pPr>
            <a:lvl5pPr marL="2286000" lvl="4" indent="-228600" algn="l">
              <a:lnSpc>
                <a:spcPct val="90000"/>
              </a:lnSpc>
              <a:spcBef>
                <a:spcPts val="500"/>
              </a:spcBef>
              <a:spcAft>
                <a:spcPts val="0"/>
              </a:spcAft>
              <a:buClr>
                <a:srgbClr val="9D9D9D"/>
              </a:buClr>
              <a:buSzPts val="1600"/>
              <a:buNone/>
              <a:defRPr sz="1600">
                <a:solidFill>
                  <a:srgbClr val="9D9D9D"/>
                </a:solidFill>
              </a:defRPr>
            </a:lvl5pPr>
            <a:lvl6pPr marL="2743200" lvl="5" indent="-228600" algn="l">
              <a:lnSpc>
                <a:spcPct val="90000"/>
              </a:lnSpc>
              <a:spcBef>
                <a:spcPts val="500"/>
              </a:spcBef>
              <a:spcAft>
                <a:spcPts val="0"/>
              </a:spcAft>
              <a:buClr>
                <a:srgbClr val="9D9D9D"/>
              </a:buClr>
              <a:buSzPts val="1600"/>
              <a:buNone/>
              <a:defRPr sz="1600">
                <a:solidFill>
                  <a:srgbClr val="9D9D9D"/>
                </a:solidFill>
              </a:defRPr>
            </a:lvl6pPr>
            <a:lvl7pPr marL="3200400" lvl="6" indent="-228600" algn="l">
              <a:lnSpc>
                <a:spcPct val="90000"/>
              </a:lnSpc>
              <a:spcBef>
                <a:spcPts val="500"/>
              </a:spcBef>
              <a:spcAft>
                <a:spcPts val="0"/>
              </a:spcAft>
              <a:buClr>
                <a:srgbClr val="9D9D9D"/>
              </a:buClr>
              <a:buSzPts val="1600"/>
              <a:buNone/>
              <a:defRPr sz="1600">
                <a:solidFill>
                  <a:srgbClr val="9D9D9D"/>
                </a:solidFill>
              </a:defRPr>
            </a:lvl7pPr>
            <a:lvl8pPr marL="3657600" lvl="7" indent="-228600" algn="l">
              <a:lnSpc>
                <a:spcPct val="90000"/>
              </a:lnSpc>
              <a:spcBef>
                <a:spcPts val="500"/>
              </a:spcBef>
              <a:spcAft>
                <a:spcPts val="0"/>
              </a:spcAft>
              <a:buClr>
                <a:srgbClr val="9D9D9D"/>
              </a:buClr>
              <a:buSzPts val="1600"/>
              <a:buNone/>
              <a:defRPr sz="1600">
                <a:solidFill>
                  <a:srgbClr val="9D9D9D"/>
                </a:solidFill>
              </a:defRPr>
            </a:lvl8pPr>
            <a:lvl9pPr marL="4114800" lvl="8" indent="-228600" algn="l">
              <a:lnSpc>
                <a:spcPct val="90000"/>
              </a:lnSpc>
              <a:spcBef>
                <a:spcPts val="500"/>
              </a:spcBef>
              <a:spcAft>
                <a:spcPts val="0"/>
              </a:spcAft>
              <a:buClr>
                <a:srgbClr val="9D9D9D"/>
              </a:buClr>
              <a:buSzPts val="1600"/>
              <a:buNone/>
              <a:defRPr sz="1600">
                <a:solidFill>
                  <a:srgbClr val="9D9D9D"/>
                </a:solidFill>
              </a:defRPr>
            </a:lvl9pPr>
          </a:lstStyle>
          <a:p>
            <a:endParaRPr/>
          </a:p>
        </p:txBody>
      </p:sp>
      <p:sp>
        <p:nvSpPr>
          <p:cNvPr id="62" name="Google Shape;6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196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71616"/>
              </a:buClr>
              <a:buSzPts val="1800"/>
              <a:buChar char="•"/>
              <a:defRPr/>
            </a:lvl1pPr>
            <a:lvl2pPr marL="914400" lvl="1" indent="-342900" algn="l">
              <a:lnSpc>
                <a:spcPct val="90000"/>
              </a:lnSpc>
              <a:spcBef>
                <a:spcPts val="500"/>
              </a:spcBef>
              <a:spcAft>
                <a:spcPts val="0"/>
              </a:spcAft>
              <a:buClr>
                <a:srgbClr val="171616"/>
              </a:buClr>
              <a:buSzPts val="1800"/>
              <a:buChar char="•"/>
              <a:defRPr/>
            </a:lvl2pPr>
            <a:lvl3pPr marL="1371600" lvl="2" indent="-342900" algn="l">
              <a:lnSpc>
                <a:spcPct val="90000"/>
              </a:lnSpc>
              <a:spcBef>
                <a:spcPts val="500"/>
              </a:spcBef>
              <a:spcAft>
                <a:spcPts val="0"/>
              </a:spcAft>
              <a:buClr>
                <a:srgbClr val="171616"/>
              </a:buClr>
              <a:buSzPts val="1800"/>
              <a:buChar char="•"/>
              <a:defRPr/>
            </a:lvl3pPr>
            <a:lvl4pPr marL="1828800" lvl="3" indent="-342900" algn="l">
              <a:lnSpc>
                <a:spcPct val="90000"/>
              </a:lnSpc>
              <a:spcBef>
                <a:spcPts val="500"/>
              </a:spcBef>
              <a:spcAft>
                <a:spcPts val="0"/>
              </a:spcAft>
              <a:buClr>
                <a:srgbClr val="171616"/>
              </a:buClr>
              <a:buSzPts val="1800"/>
              <a:buChar char="•"/>
              <a:defRPr/>
            </a:lvl4pPr>
            <a:lvl5pPr marL="2286000" lvl="4" indent="-342900" algn="l">
              <a:lnSpc>
                <a:spcPct val="90000"/>
              </a:lnSpc>
              <a:spcBef>
                <a:spcPts val="500"/>
              </a:spcBef>
              <a:spcAft>
                <a:spcPts val="0"/>
              </a:spcAft>
              <a:buClr>
                <a:srgbClr val="17161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71616"/>
              </a:buClr>
              <a:buSzPts val="1800"/>
              <a:buChar char="•"/>
              <a:defRPr/>
            </a:lvl1pPr>
            <a:lvl2pPr marL="914400" lvl="1" indent="-342900" algn="l">
              <a:lnSpc>
                <a:spcPct val="90000"/>
              </a:lnSpc>
              <a:spcBef>
                <a:spcPts val="500"/>
              </a:spcBef>
              <a:spcAft>
                <a:spcPts val="0"/>
              </a:spcAft>
              <a:buClr>
                <a:srgbClr val="171616"/>
              </a:buClr>
              <a:buSzPts val="1800"/>
              <a:buChar char="•"/>
              <a:defRPr/>
            </a:lvl2pPr>
            <a:lvl3pPr marL="1371600" lvl="2" indent="-342900" algn="l">
              <a:lnSpc>
                <a:spcPct val="90000"/>
              </a:lnSpc>
              <a:spcBef>
                <a:spcPts val="500"/>
              </a:spcBef>
              <a:spcAft>
                <a:spcPts val="0"/>
              </a:spcAft>
              <a:buClr>
                <a:srgbClr val="171616"/>
              </a:buClr>
              <a:buSzPts val="1800"/>
              <a:buChar char="•"/>
              <a:defRPr/>
            </a:lvl3pPr>
            <a:lvl4pPr marL="1828800" lvl="3" indent="-342900" algn="l">
              <a:lnSpc>
                <a:spcPct val="90000"/>
              </a:lnSpc>
              <a:spcBef>
                <a:spcPts val="500"/>
              </a:spcBef>
              <a:spcAft>
                <a:spcPts val="0"/>
              </a:spcAft>
              <a:buClr>
                <a:srgbClr val="171616"/>
              </a:buClr>
              <a:buSzPts val="1800"/>
              <a:buChar char="•"/>
              <a:defRPr/>
            </a:lvl4pPr>
            <a:lvl5pPr marL="2286000" lvl="4" indent="-342900" algn="l">
              <a:lnSpc>
                <a:spcPct val="90000"/>
              </a:lnSpc>
              <a:spcBef>
                <a:spcPts val="500"/>
              </a:spcBef>
              <a:spcAft>
                <a:spcPts val="0"/>
              </a:spcAft>
              <a:buClr>
                <a:srgbClr val="17161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196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71616"/>
              </a:buClr>
              <a:buSzPts val="2400"/>
              <a:buNone/>
              <a:defRPr sz="2400" b="1"/>
            </a:lvl1pPr>
            <a:lvl2pPr marL="914400" lvl="1" indent="-228600" algn="l">
              <a:lnSpc>
                <a:spcPct val="90000"/>
              </a:lnSpc>
              <a:spcBef>
                <a:spcPts val="500"/>
              </a:spcBef>
              <a:spcAft>
                <a:spcPts val="0"/>
              </a:spcAft>
              <a:buClr>
                <a:srgbClr val="171616"/>
              </a:buClr>
              <a:buSzPts val="2000"/>
              <a:buNone/>
              <a:defRPr sz="2000" b="1"/>
            </a:lvl2pPr>
            <a:lvl3pPr marL="1371600" lvl="2" indent="-228600" algn="l">
              <a:lnSpc>
                <a:spcPct val="90000"/>
              </a:lnSpc>
              <a:spcBef>
                <a:spcPts val="500"/>
              </a:spcBef>
              <a:spcAft>
                <a:spcPts val="0"/>
              </a:spcAft>
              <a:buClr>
                <a:srgbClr val="171616"/>
              </a:buClr>
              <a:buSzPts val="1800"/>
              <a:buNone/>
              <a:defRPr sz="1800" b="1"/>
            </a:lvl3pPr>
            <a:lvl4pPr marL="1828800" lvl="3" indent="-228600" algn="l">
              <a:lnSpc>
                <a:spcPct val="90000"/>
              </a:lnSpc>
              <a:spcBef>
                <a:spcPts val="500"/>
              </a:spcBef>
              <a:spcAft>
                <a:spcPts val="0"/>
              </a:spcAft>
              <a:buClr>
                <a:srgbClr val="171616"/>
              </a:buClr>
              <a:buSzPts val="1600"/>
              <a:buNone/>
              <a:defRPr sz="1600" b="1"/>
            </a:lvl4pPr>
            <a:lvl5pPr marL="2286000" lvl="4" indent="-228600" algn="l">
              <a:lnSpc>
                <a:spcPct val="90000"/>
              </a:lnSpc>
              <a:spcBef>
                <a:spcPts val="500"/>
              </a:spcBef>
              <a:spcAft>
                <a:spcPts val="0"/>
              </a:spcAft>
              <a:buClr>
                <a:srgbClr val="17161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71616"/>
              </a:buClr>
              <a:buSzPts val="1800"/>
              <a:buChar char="•"/>
              <a:defRPr/>
            </a:lvl1pPr>
            <a:lvl2pPr marL="914400" lvl="1" indent="-342900" algn="l">
              <a:lnSpc>
                <a:spcPct val="90000"/>
              </a:lnSpc>
              <a:spcBef>
                <a:spcPts val="500"/>
              </a:spcBef>
              <a:spcAft>
                <a:spcPts val="0"/>
              </a:spcAft>
              <a:buClr>
                <a:srgbClr val="171616"/>
              </a:buClr>
              <a:buSzPts val="1800"/>
              <a:buChar char="•"/>
              <a:defRPr/>
            </a:lvl2pPr>
            <a:lvl3pPr marL="1371600" lvl="2" indent="-342900" algn="l">
              <a:lnSpc>
                <a:spcPct val="90000"/>
              </a:lnSpc>
              <a:spcBef>
                <a:spcPts val="500"/>
              </a:spcBef>
              <a:spcAft>
                <a:spcPts val="0"/>
              </a:spcAft>
              <a:buClr>
                <a:srgbClr val="171616"/>
              </a:buClr>
              <a:buSzPts val="1800"/>
              <a:buChar char="•"/>
              <a:defRPr/>
            </a:lvl3pPr>
            <a:lvl4pPr marL="1828800" lvl="3" indent="-342900" algn="l">
              <a:lnSpc>
                <a:spcPct val="90000"/>
              </a:lnSpc>
              <a:spcBef>
                <a:spcPts val="500"/>
              </a:spcBef>
              <a:spcAft>
                <a:spcPts val="0"/>
              </a:spcAft>
              <a:buClr>
                <a:srgbClr val="171616"/>
              </a:buClr>
              <a:buSzPts val="1800"/>
              <a:buChar char="•"/>
              <a:defRPr/>
            </a:lvl4pPr>
            <a:lvl5pPr marL="2286000" lvl="4" indent="-342900" algn="l">
              <a:lnSpc>
                <a:spcPct val="90000"/>
              </a:lnSpc>
              <a:spcBef>
                <a:spcPts val="500"/>
              </a:spcBef>
              <a:spcAft>
                <a:spcPts val="0"/>
              </a:spcAft>
              <a:buClr>
                <a:srgbClr val="17161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171616"/>
              </a:buClr>
              <a:buSzPts val="2400"/>
              <a:buNone/>
              <a:defRPr sz="2400" b="1"/>
            </a:lvl1pPr>
            <a:lvl2pPr marL="914400" lvl="1" indent="-228600" algn="l">
              <a:lnSpc>
                <a:spcPct val="90000"/>
              </a:lnSpc>
              <a:spcBef>
                <a:spcPts val="500"/>
              </a:spcBef>
              <a:spcAft>
                <a:spcPts val="0"/>
              </a:spcAft>
              <a:buClr>
                <a:srgbClr val="171616"/>
              </a:buClr>
              <a:buSzPts val="2000"/>
              <a:buNone/>
              <a:defRPr sz="2000" b="1"/>
            </a:lvl2pPr>
            <a:lvl3pPr marL="1371600" lvl="2" indent="-228600" algn="l">
              <a:lnSpc>
                <a:spcPct val="90000"/>
              </a:lnSpc>
              <a:spcBef>
                <a:spcPts val="500"/>
              </a:spcBef>
              <a:spcAft>
                <a:spcPts val="0"/>
              </a:spcAft>
              <a:buClr>
                <a:srgbClr val="171616"/>
              </a:buClr>
              <a:buSzPts val="1800"/>
              <a:buNone/>
              <a:defRPr sz="1800" b="1"/>
            </a:lvl3pPr>
            <a:lvl4pPr marL="1828800" lvl="3" indent="-228600" algn="l">
              <a:lnSpc>
                <a:spcPct val="90000"/>
              </a:lnSpc>
              <a:spcBef>
                <a:spcPts val="500"/>
              </a:spcBef>
              <a:spcAft>
                <a:spcPts val="0"/>
              </a:spcAft>
              <a:buClr>
                <a:srgbClr val="171616"/>
              </a:buClr>
              <a:buSzPts val="1600"/>
              <a:buNone/>
              <a:defRPr sz="1600" b="1"/>
            </a:lvl4pPr>
            <a:lvl5pPr marL="2286000" lvl="4" indent="-228600" algn="l">
              <a:lnSpc>
                <a:spcPct val="90000"/>
              </a:lnSpc>
              <a:spcBef>
                <a:spcPts val="500"/>
              </a:spcBef>
              <a:spcAft>
                <a:spcPts val="0"/>
              </a:spcAft>
              <a:buClr>
                <a:srgbClr val="17161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171616"/>
              </a:buClr>
              <a:buSzPts val="1800"/>
              <a:buChar char="•"/>
              <a:defRPr/>
            </a:lvl1pPr>
            <a:lvl2pPr marL="914400" lvl="1" indent="-342900" algn="l">
              <a:lnSpc>
                <a:spcPct val="90000"/>
              </a:lnSpc>
              <a:spcBef>
                <a:spcPts val="500"/>
              </a:spcBef>
              <a:spcAft>
                <a:spcPts val="0"/>
              </a:spcAft>
              <a:buClr>
                <a:srgbClr val="171616"/>
              </a:buClr>
              <a:buSzPts val="1800"/>
              <a:buChar char="•"/>
              <a:defRPr/>
            </a:lvl2pPr>
            <a:lvl3pPr marL="1371600" lvl="2" indent="-342900" algn="l">
              <a:lnSpc>
                <a:spcPct val="90000"/>
              </a:lnSpc>
              <a:spcBef>
                <a:spcPts val="500"/>
              </a:spcBef>
              <a:spcAft>
                <a:spcPts val="0"/>
              </a:spcAft>
              <a:buClr>
                <a:srgbClr val="171616"/>
              </a:buClr>
              <a:buSzPts val="1800"/>
              <a:buChar char="•"/>
              <a:defRPr/>
            </a:lvl3pPr>
            <a:lvl4pPr marL="1828800" lvl="3" indent="-342900" algn="l">
              <a:lnSpc>
                <a:spcPct val="90000"/>
              </a:lnSpc>
              <a:spcBef>
                <a:spcPts val="500"/>
              </a:spcBef>
              <a:spcAft>
                <a:spcPts val="0"/>
              </a:spcAft>
              <a:buClr>
                <a:srgbClr val="171616"/>
              </a:buClr>
              <a:buSzPts val="1800"/>
              <a:buChar char="•"/>
              <a:defRPr/>
            </a:lvl4pPr>
            <a:lvl5pPr marL="2286000" lvl="4" indent="-342900" algn="l">
              <a:lnSpc>
                <a:spcPct val="90000"/>
              </a:lnSpc>
              <a:spcBef>
                <a:spcPts val="500"/>
              </a:spcBef>
              <a:spcAft>
                <a:spcPts val="0"/>
              </a:spcAft>
              <a:buClr>
                <a:srgbClr val="17161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4196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978673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419650"/>
              </a:buClr>
              <a:buSzPts val="4200"/>
              <a:buFont typeface="Source Sans Pro SemiBold"/>
              <a:buNone/>
              <a:defRPr sz="4200" b="1" i="0" u="none" strike="noStrike" cap="none">
                <a:solidFill>
                  <a:srgbClr val="419650"/>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171616"/>
              </a:buClr>
              <a:buSzPts val="2400"/>
              <a:buFont typeface="Arial"/>
              <a:buChar char="•"/>
              <a:defRPr sz="2400" b="0" i="0" u="none" strike="noStrike" cap="none">
                <a:solidFill>
                  <a:srgbClr val="171616"/>
                </a:solidFill>
                <a:latin typeface="Source Sans Pro"/>
                <a:ea typeface="Source Sans Pro"/>
                <a:cs typeface="Source Sans Pro"/>
                <a:sym typeface="Source Sans Pro"/>
              </a:defRPr>
            </a:lvl1pPr>
            <a:lvl2pPr marL="914400" marR="0" lvl="1" indent="-355600" algn="l" rtl="0">
              <a:lnSpc>
                <a:spcPct val="90000"/>
              </a:lnSpc>
              <a:spcBef>
                <a:spcPts val="500"/>
              </a:spcBef>
              <a:spcAft>
                <a:spcPts val="0"/>
              </a:spcAft>
              <a:buClr>
                <a:srgbClr val="171616"/>
              </a:buClr>
              <a:buSzPts val="2000"/>
              <a:buFont typeface="Arial"/>
              <a:buChar char="•"/>
              <a:defRPr sz="2000" b="0" i="0" u="none" strike="noStrike" cap="none">
                <a:solidFill>
                  <a:srgbClr val="171616"/>
                </a:solidFill>
                <a:latin typeface="Source Sans Pro"/>
                <a:ea typeface="Source Sans Pro"/>
                <a:cs typeface="Source Sans Pro"/>
                <a:sym typeface="Source Sans Pro"/>
              </a:defRPr>
            </a:lvl2pPr>
            <a:lvl3pPr marL="1371600" marR="0" lvl="2" indent="-330200" algn="l" rtl="0">
              <a:lnSpc>
                <a:spcPct val="90000"/>
              </a:lnSpc>
              <a:spcBef>
                <a:spcPts val="500"/>
              </a:spcBef>
              <a:spcAft>
                <a:spcPts val="0"/>
              </a:spcAft>
              <a:buClr>
                <a:srgbClr val="171616"/>
              </a:buClr>
              <a:buSzPts val="1600"/>
              <a:buFont typeface="Arial"/>
              <a:buChar char="•"/>
              <a:defRPr sz="1600" b="0" i="0" u="none" strike="noStrike" cap="none">
                <a:solidFill>
                  <a:srgbClr val="171616"/>
                </a:solidFill>
                <a:latin typeface="Source Sans Pro"/>
                <a:ea typeface="Source Sans Pro"/>
                <a:cs typeface="Source Sans Pro"/>
                <a:sym typeface="Source Sans Pro"/>
              </a:defRPr>
            </a:lvl3pPr>
            <a:lvl4pPr marL="1828800" marR="0" lvl="3" indent="-317500" algn="l" rtl="0">
              <a:lnSpc>
                <a:spcPct val="90000"/>
              </a:lnSpc>
              <a:spcBef>
                <a:spcPts val="500"/>
              </a:spcBef>
              <a:spcAft>
                <a:spcPts val="0"/>
              </a:spcAft>
              <a:buClr>
                <a:srgbClr val="171616"/>
              </a:buClr>
              <a:buSzPts val="1400"/>
              <a:buFont typeface="Arial"/>
              <a:buChar char="•"/>
              <a:defRPr sz="1400" b="0" i="0" u="none" strike="noStrike" cap="none">
                <a:solidFill>
                  <a:srgbClr val="171616"/>
                </a:solidFill>
                <a:latin typeface="Source Sans Pro"/>
                <a:ea typeface="Source Sans Pro"/>
                <a:cs typeface="Source Sans Pro"/>
                <a:sym typeface="Source Sans Pro"/>
              </a:defRPr>
            </a:lvl4pPr>
            <a:lvl5pPr marL="2286000" marR="0" lvl="4" indent="-292100" algn="l" rtl="0">
              <a:lnSpc>
                <a:spcPct val="90000"/>
              </a:lnSpc>
              <a:spcBef>
                <a:spcPts val="500"/>
              </a:spcBef>
              <a:spcAft>
                <a:spcPts val="0"/>
              </a:spcAft>
              <a:buClr>
                <a:srgbClr val="171616"/>
              </a:buClr>
              <a:buSzPts val="1000"/>
              <a:buFont typeface="Arial"/>
              <a:buChar char="•"/>
              <a:defRPr sz="1000" b="0" i="0" u="none" strike="noStrike" cap="none">
                <a:solidFill>
                  <a:srgbClr val="171616"/>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D9D9D"/>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D9D9D"/>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p:nvPr/>
        </p:nvSpPr>
        <p:spPr>
          <a:xfrm>
            <a:off x="10894423" y="6356350"/>
            <a:ext cx="1297577" cy="501650"/>
          </a:xfrm>
          <a:prstGeom prst="rect">
            <a:avLst/>
          </a:prstGeom>
          <a:solidFill>
            <a:srgbClr val="4196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1pPr>
            <a:lvl2pPr marL="0" marR="0" lvl="1"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2pPr>
            <a:lvl3pPr marL="0" marR="0" lvl="2"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3pPr>
            <a:lvl4pPr marL="0" marR="0" lvl="3"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4pPr>
            <a:lvl5pPr marL="0" marR="0" lvl="4"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5pPr>
            <a:lvl6pPr marL="0" marR="0" lvl="5"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6pPr>
            <a:lvl7pPr marL="0" marR="0" lvl="6"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7pPr>
            <a:lvl8pPr marL="0" marR="0" lvl="7"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8pPr>
            <a:lvl9pPr marL="0" marR="0" lvl="8" indent="0" algn="r" rtl="0">
              <a:spcBef>
                <a:spcPts val="0"/>
              </a:spcBef>
              <a:buNone/>
              <a:defRPr sz="1200" b="1" i="0" u="none" strike="noStrike" cap="none">
                <a:solidFill>
                  <a:schemeClr val="lt1"/>
                </a:solidFill>
                <a:latin typeface="Source Sans Pro SemiBold"/>
                <a:ea typeface="Source Sans Pro SemiBold"/>
                <a:cs typeface="Source Sans Pro SemiBold"/>
                <a:sym typeface="Source Sans Pro SemiBold"/>
              </a:defRPr>
            </a:lvl9pPr>
          </a:lstStyle>
          <a:p>
            <a:pPr marL="0" lvl="0" indent="0" algn="r" rtl="0">
              <a:spcBef>
                <a:spcPts val="0"/>
              </a:spcBef>
              <a:spcAft>
                <a:spcPts val="0"/>
              </a:spcAft>
              <a:buNone/>
            </a:pPr>
            <a:fld id="{00000000-1234-1234-1234-123412341234}" type="slidenum">
              <a:rPr lang="en-US"/>
              <a:t>‹#›</a:t>
            </a:fld>
            <a:endParaRPr/>
          </a:p>
        </p:txBody>
      </p:sp>
      <p:pic>
        <p:nvPicPr>
          <p:cNvPr id="3" name="Picture 2">
            <a:extLst>
              <a:ext uri="{FF2B5EF4-FFF2-40B4-BE49-F238E27FC236}">
                <a16:creationId xmlns:a16="http://schemas.microsoft.com/office/drawing/2014/main" id="{A26AEDCA-A10B-6843-AAA7-9E4E1272719A}"/>
              </a:ext>
            </a:extLst>
          </p:cNvPr>
          <p:cNvPicPr>
            <a:picLocks noChangeAspect="1"/>
          </p:cNvPicPr>
          <p:nvPr userDrawn="1"/>
        </p:nvPicPr>
        <p:blipFill>
          <a:blip r:embed="rId17"/>
          <a:stretch>
            <a:fillRect/>
          </a:stretch>
        </p:blipFill>
        <p:spPr>
          <a:xfrm>
            <a:off x="10684564" y="487365"/>
            <a:ext cx="790270" cy="77446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9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9"/>
          <p:cNvSpPr txBox="1">
            <a:spLocks noGrp="1"/>
          </p:cNvSpPr>
          <p:nvPr>
            <p:ph type="ctrTitle"/>
          </p:nvPr>
        </p:nvSpPr>
        <p:spPr>
          <a:xfrm>
            <a:off x="781650" y="1093775"/>
            <a:ext cx="57351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5400"/>
              <a:buFont typeface="Source Sans Pro SemiBold"/>
              <a:buNone/>
            </a:pPr>
            <a:r>
              <a:rPr lang="en-US" dirty="0"/>
              <a:t>Order Planner </a:t>
            </a:r>
            <a:br>
              <a:rPr lang="en-US" dirty="0"/>
            </a:br>
            <a:r>
              <a:rPr lang="en-US" dirty="0" err="1"/>
              <a:t>ekanban</a:t>
            </a:r>
            <a:r>
              <a:rPr lang="en-US" dirty="0"/>
              <a:t> setup</a:t>
            </a:r>
            <a:endParaRPr dirty="0"/>
          </a:p>
        </p:txBody>
      </p:sp>
      <p:sp>
        <p:nvSpPr>
          <p:cNvPr id="328" name="Google Shape;328;p49"/>
          <p:cNvSpPr txBox="1">
            <a:spLocks noGrp="1"/>
          </p:cNvSpPr>
          <p:nvPr>
            <p:ph type="subTitle" idx="1"/>
          </p:nvPr>
        </p:nvSpPr>
        <p:spPr>
          <a:xfrm>
            <a:off x="816979" y="3637400"/>
            <a:ext cx="5352900" cy="165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US" dirty="0"/>
              <a:t>L2L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50333" y="668612"/>
            <a:ext cx="11178000" cy="512118"/>
          </a:xfrm>
        </p:spPr>
        <p:txBody>
          <a:bodyPr/>
          <a:lstStyle/>
          <a:p>
            <a:r>
              <a:rPr lang="en-US" sz="3600" dirty="0"/>
              <a:t>7.0 Product Order loading (Options to choose )  </a:t>
            </a:r>
          </a:p>
        </p:txBody>
      </p:sp>
      <p:sp>
        <p:nvSpPr>
          <p:cNvPr id="9" name="Content Placeholder 8"/>
          <p:cNvSpPr>
            <a:spLocks noGrp="1"/>
          </p:cNvSpPr>
          <p:nvPr>
            <p:ph idx="1"/>
          </p:nvPr>
        </p:nvSpPr>
        <p:spPr/>
        <p:txBody>
          <a:bodyPr/>
          <a:lstStyle/>
          <a:p>
            <a:pPr marL="457200" indent="-457200">
              <a:buFont typeface="+mj-lt"/>
              <a:buAutoNum type="arabicPeriod"/>
            </a:pPr>
            <a:r>
              <a:rPr lang="en-US" b="1" dirty="0"/>
              <a:t>Manual Entry</a:t>
            </a:r>
          </a:p>
          <a:p>
            <a:pPr marL="819000" lvl="1" indent="-457200">
              <a:buFont typeface="+mj-lt"/>
              <a:buAutoNum type="arabicPeriod"/>
            </a:pPr>
            <a:r>
              <a:rPr lang="en-US" dirty="0"/>
              <a:t>Enter product orders in L2L for planning then schedules those to be built.</a:t>
            </a:r>
          </a:p>
          <a:p>
            <a:pPr marL="361800" lvl="1" indent="0">
              <a:buNone/>
            </a:pPr>
            <a:endParaRPr lang="en-US" dirty="0"/>
          </a:p>
          <a:p>
            <a:pPr marL="457200" indent="-457200">
              <a:buFont typeface="+mj-lt"/>
              <a:buAutoNum type="arabicPeriod"/>
            </a:pPr>
            <a:r>
              <a:rPr lang="en-US" b="1" dirty="0"/>
              <a:t>Integration</a:t>
            </a:r>
            <a:r>
              <a:rPr lang="en-US" dirty="0"/>
              <a:t> from ERP or Planning Software to L2L  (API’s) </a:t>
            </a:r>
          </a:p>
          <a:p>
            <a:pPr marL="819000" lvl="1" indent="-457200">
              <a:buFont typeface="+mj-lt"/>
              <a:buAutoNum type="arabicPeriod"/>
            </a:pPr>
            <a:r>
              <a:rPr lang="en-US" dirty="0"/>
              <a:t>Send orders through integration programming to L2L (</a:t>
            </a:r>
            <a:r>
              <a:rPr lang="en-US" dirty="0">
                <a:solidFill>
                  <a:srgbClr val="FF0000"/>
                </a:solidFill>
              </a:rPr>
              <a:t>programing needed</a:t>
            </a:r>
            <a:r>
              <a:rPr lang="en-US" dirty="0"/>
              <a:t>)</a:t>
            </a:r>
          </a:p>
          <a:p>
            <a:pPr marL="1157400" lvl="2" indent="-457200">
              <a:buFont typeface="+mj-lt"/>
              <a:buAutoNum type="arabicPeriod"/>
            </a:pPr>
            <a:r>
              <a:rPr lang="en-US" dirty="0"/>
              <a:t>This may require to also connect to your current integrations from your traceability system.</a:t>
            </a:r>
          </a:p>
          <a:p>
            <a:pPr marL="819000" lvl="1" indent="-457200">
              <a:buFont typeface="+mj-lt"/>
              <a:buAutoNum type="arabicPeriod"/>
            </a:pPr>
            <a:endParaRPr lang="en-US" dirty="0"/>
          </a:p>
          <a:p>
            <a:pPr marL="457200" indent="-457200">
              <a:buFont typeface="+mj-lt"/>
              <a:buAutoNum type="arabicPeriod"/>
            </a:pPr>
            <a:r>
              <a:rPr lang="en-US" b="1" dirty="0"/>
              <a:t>Upload Excel Template </a:t>
            </a:r>
            <a:r>
              <a:rPr lang="en-US" dirty="0"/>
              <a:t>of Planning (Most Popular)</a:t>
            </a:r>
          </a:p>
          <a:p>
            <a:pPr marL="819000" lvl="1" indent="-457200">
              <a:buFont typeface="+mj-lt"/>
              <a:buAutoNum type="arabicPeriod"/>
            </a:pPr>
            <a:r>
              <a:rPr lang="en-US" dirty="0"/>
              <a:t>Upload from an excel provided template through a planned feature in L2L </a:t>
            </a:r>
          </a:p>
        </p:txBody>
      </p:sp>
    </p:spTree>
    <p:extLst>
      <p:ext uri="{BB962C8B-B14F-4D97-AF65-F5344CB8AC3E}">
        <p14:creationId xmlns:p14="http://schemas.microsoft.com/office/powerpoint/2010/main" val="229593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title"/>
          </p:nvPr>
        </p:nvSpPr>
        <p:spPr>
          <a:xfrm>
            <a:off x="493492" y="347891"/>
            <a:ext cx="11178000" cy="641442"/>
          </a:xfrm>
        </p:spPr>
        <p:txBody>
          <a:bodyPr/>
          <a:lstStyle/>
          <a:p>
            <a:r>
              <a:rPr lang="en-US" sz="3600" dirty="0"/>
              <a:t>7. 1 Manual Entry of Product Orders</a:t>
            </a:r>
          </a:p>
        </p:txBody>
      </p:sp>
      <p:sp>
        <p:nvSpPr>
          <p:cNvPr id="6" name="Slide Number Placeholder 5"/>
          <p:cNvSpPr>
            <a:spLocks noGrp="1"/>
          </p:cNvSpPr>
          <p:nvPr>
            <p:ph type="sldNum" sz="quarter" idx="12"/>
          </p:nvPr>
        </p:nvSpPr>
        <p:spPr/>
        <p:txBody>
          <a:bodyPr/>
          <a:lstStyle/>
          <a:p>
            <a:fld id="{7E74F4B1-9ADB-4B50-83D6-797B7B30BEA4}" type="slidenum">
              <a:rPr lang="en-US" noProof="0" smtClean="0"/>
              <a:pPr/>
              <a:t>11</a:t>
            </a:fld>
            <a:endParaRPr lang="en-US" noProof="0" dirty="0"/>
          </a:p>
        </p:txBody>
      </p:sp>
      <p:pic>
        <p:nvPicPr>
          <p:cNvPr id="10" name="Picture 9">
            <a:extLst>
              <a:ext uri="{FF2B5EF4-FFF2-40B4-BE49-F238E27FC236}">
                <a16:creationId xmlns:a16="http://schemas.microsoft.com/office/drawing/2014/main" id="{1715A2FC-393E-4B0E-83E3-D04AAE7D41F6}"/>
              </a:ext>
            </a:extLst>
          </p:cNvPr>
          <p:cNvPicPr>
            <a:picLocks noChangeAspect="1"/>
          </p:cNvPicPr>
          <p:nvPr/>
        </p:nvPicPr>
        <p:blipFill rotWithShape="1">
          <a:blip r:embed="rId2"/>
          <a:srcRect l="10732"/>
          <a:stretch/>
        </p:blipFill>
        <p:spPr>
          <a:xfrm>
            <a:off x="734592" y="989333"/>
            <a:ext cx="9377778" cy="16430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A98FFA8-8898-439C-83C1-C82631FC0713}"/>
              </a:ext>
            </a:extLst>
          </p:cNvPr>
          <p:cNvPicPr>
            <a:picLocks noChangeAspect="1"/>
          </p:cNvPicPr>
          <p:nvPr/>
        </p:nvPicPr>
        <p:blipFill>
          <a:blip r:embed="rId3"/>
          <a:stretch>
            <a:fillRect/>
          </a:stretch>
        </p:blipFill>
        <p:spPr>
          <a:xfrm>
            <a:off x="1965594" y="2119574"/>
            <a:ext cx="6915775" cy="4390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AE3F6B33-752F-4527-8352-7214541734FA}"/>
              </a:ext>
            </a:extLst>
          </p:cNvPr>
          <p:cNvSpPr/>
          <p:nvPr/>
        </p:nvSpPr>
        <p:spPr>
          <a:xfrm>
            <a:off x="7634795" y="1024845"/>
            <a:ext cx="568171" cy="2624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466561A-930A-4860-98E8-C85C359FC062}"/>
              </a:ext>
            </a:extLst>
          </p:cNvPr>
          <p:cNvCxnSpPr>
            <a:cxnSpLocks/>
          </p:cNvCxnSpPr>
          <p:nvPr/>
        </p:nvCxnSpPr>
        <p:spPr>
          <a:xfrm flipH="1">
            <a:off x="6082492" y="1402672"/>
            <a:ext cx="1836388" cy="9382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7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title"/>
          </p:nvPr>
        </p:nvSpPr>
        <p:spPr>
          <a:xfrm>
            <a:off x="493492" y="347891"/>
            <a:ext cx="11178000" cy="641442"/>
          </a:xfrm>
        </p:spPr>
        <p:txBody>
          <a:bodyPr/>
          <a:lstStyle/>
          <a:p>
            <a:r>
              <a:rPr lang="en-US" sz="3600" dirty="0"/>
              <a:t>7.2  API load from ERP</a:t>
            </a:r>
          </a:p>
        </p:txBody>
      </p:sp>
      <p:sp>
        <p:nvSpPr>
          <p:cNvPr id="6" name="Slide Number Placeholder 5"/>
          <p:cNvSpPr>
            <a:spLocks noGrp="1"/>
          </p:cNvSpPr>
          <p:nvPr>
            <p:ph type="sldNum" sz="quarter" idx="12"/>
          </p:nvPr>
        </p:nvSpPr>
        <p:spPr/>
        <p:txBody>
          <a:bodyPr/>
          <a:lstStyle/>
          <a:p>
            <a:fld id="{7E74F4B1-9ADB-4B50-83D6-797B7B30BEA4}" type="slidenum">
              <a:rPr lang="en-US" noProof="0" smtClean="0"/>
              <a:pPr/>
              <a:t>12</a:t>
            </a:fld>
            <a:endParaRPr lang="en-US" noProof="0" dirty="0"/>
          </a:p>
        </p:txBody>
      </p:sp>
      <p:pic>
        <p:nvPicPr>
          <p:cNvPr id="9" name="Picture 8">
            <a:extLst>
              <a:ext uri="{FF2B5EF4-FFF2-40B4-BE49-F238E27FC236}">
                <a16:creationId xmlns:a16="http://schemas.microsoft.com/office/drawing/2014/main" id="{3F1B1CD0-7788-46B0-B1ED-EC710612A68A}"/>
              </a:ext>
            </a:extLst>
          </p:cNvPr>
          <p:cNvPicPr>
            <a:picLocks noChangeAspect="1"/>
          </p:cNvPicPr>
          <p:nvPr/>
        </p:nvPicPr>
        <p:blipFill>
          <a:blip r:embed="rId2"/>
          <a:stretch>
            <a:fillRect/>
          </a:stretch>
        </p:blipFill>
        <p:spPr>
          <a:xfrm>
            <a:off x="5387187" y="989333"/>
            <a:ext cx="3748541" cy="2619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C603CE9-9405-452E-8928-34510942643F}"/>
              </a:ext>
            </a:extLst>
          </p:cNvPr>
          <p:cNvPicPr>
            <a:picLocks noChangeAspect="1"/>
          </p:cNvPicPr>
          <p:nvPr/>
        </p:nvPicPr>
        <p:blipFill>
          <a:blip r:embed="rId3"/>
          <a:stretch>
            <a:fillRect/>
          </a:stretch>
        </p:blipFill>
        <p:spPr>
          <a:xfrm>
            <a:off x="520508" y="989332"/>
            <a:ext cx="2784667" cy="36548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E5E2FCF-198D-46CC-8790-566FF25980A8}"/>
              </a:ext>
            </a:extLst>
          </p:cNvPr>
          <p:cNvPicPr>
            <a:picLocks noChangeAspect="1"/>
          </p:cNvPicPr>
          <p:nvPr/>
        </p:nvPicPr>
        <p:blipFill>
          <a:blip r:embed="rId4"/>
          <a:stretch>
            <a:fillRect/>
          </a:stretch>
        </p:blipFill>
        <p:spPr>
          <a:xfrm>
            <a:off x="493492" y="4808752"/>
            <a:ext cx="9787390" cy="1912723"/>
          </a:xfrm>
          <a:prstGeom prst="rect">
            <a:avLst/>
          </a:prstGeom>
        </p:spPr>
      </p:pic>
      <p:cxnSp>
        <p:nvCxnSpPr>
          <p:cNvPr id="14" name="Straight Arrow Connector 13">
            <a:extLst>
              <a:ext uri="{FF2B5EF4-FFF2-40B4-BE49-F238E27FC236}">
                <a16:creationId xmlns:a16="http://schemas.microsoft.com/office/drawing/2014/main" id="{37E1891C-63F9-43AA-8965-E1CCC5AC71EF}"/>
              </a:ext>
            </a:extLst>
          </p:cNvPr>
          <p:cNvCxnSpPr/>
          <p:nvPr/>
        </p:nvCxnSpPr>
        <p:spPr>
          <a:xfrm>
            <a:off x="3524250" y="2298936"/>
            <a:ext cx="15430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4CBB924-3B13-45B0-888F-68ABA573B42D}"/>
              </a:ext>
            </a:extLst>
          </p:cNvPr>
          <p:cNvCxnSpPr>
            <a:cxnSpLocks/>
          </p:cNvCxnSpPr>
          <p:nvPr/>
        </p:nvCxnSpPr>
        <p:spPr>
          <a:xfrm>
            <a:off x="6791325" y="3771900"/>
            <a:ext cx="0" cy="872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1D58B11-E281-4606-945C-7C3E2DFC7CED}"/>
              </a:ext>
            </a:extLst>
          </p:cNvPr>
          <p:cNvSpPr txBox="1"/>
          <p:nvPr/>
        </p:nvSpPr>
        <p:spPr>
          <a:xfrm>
            <a:off x="6589136" y="3092179"/>
            <a:ext cx="3063873" cy="307777"/>
          </a:xfrm>
          <a:prstGeom prst="rect">
            <a:avLst/>
          </a:prstGeom>
          <a:noFill/>
        </p:spPr>
        <p:txBody>
          <a:bodyPr wrap="square" rtlCol="0">
            <a:spAutoFit/>
          </a:bodyPr>
          <a:lstStyle/>
          <a:p>
            <a:r>
              <a:rPr lang="en-US" dirty="0"/>
              <a:t>Example of ERP  Planner tool</a:t>
            </a:r>
          </a:p>
        </p:txBody>
      </p:sp>
    </p:spTree>
    <p:extLst>
      <p:ext uri="{BB962C8B-B14F-4D97-AF65-F5344CB8AC3E}">
        <p14:creationId xmlns:p14="http://schemas.microsoft.com/office/powerpoint/2010/main" val="265638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title"/>
          </p:nvPr>
        </p:nvSpPr>
        <p:spPr>
          <a:xfrm>
            <a:off x="493492" y="347891"/>
            <a:ext cx="11178000" cy="641442"/>
          </a:xfrm>
        </p:spPr>
        <p:txBody>
          <a:bodyPr/>
          <a:lstStyle/>
          <a:p>
            <a:r>
              <a:rPr lang="en-US" sz="3600" dirty="0"/>
              <a:t>7.3 Load the excel template with your orders</a:t>
            </a:r>
          </a:p>
        </p:txBody>
      </p:sp>
      <p:sp>
        <p:nvSpPr>
          <p:cNvPr id="6" name="Slide Number Placeholder 5"/>
          <p:cNvSpPr>
            <a:spLocks noGrp="1"/>
          </p:cNvSpPr>
          <p:nvPr>
            <p:ph type="sldNum" sz="quarter" idx="12"/>
          </p:nvPr>
        </p:nvSpPr>
        <p:spPr>
          <a:xfrm>
            <a:off x="8619593" y="6295020"/>
            <a:ext cx="2743200" cy="365125"/>
          </a:xfrm>
        </p:spPr>
        <p:txBody>
          <a:bodyPr/>
          <a:lstStyle/>
          <a:p>
            <a:fld id="{7E74F4B1-9ADB-4B50-83D6-797B7B30BEA4}" type="slidenum">
              <a:rPr lang="en-US" noProof="0" smtClean="0"/>
              <a:pPr/>
              <a:t>13</a:t>
            </a:fld>
            <a:endParaRPr lang="en-US" noProof="0" dirty="0"/>
          </a:p>
        </p:txBody>
      </p:sp>
      <p:sp>
        <p:nvSpPr>
          <p:cNvPr id="3" name="TextBox 2"/>
          <p:cNvSpPr txBox="1"/>
          <p:nvPr/>
        </p:nvSpPr>
        <p:spPr>
          <a:xfrm>
            <a:off x="150592" y="3304397"/>
            <a:ext cx="9704527" cy="4019938"/>
          </a:xfrm>
          <a:prstGeom prst="rect">
            <a:avLst/>
          </a:prstGeom>
          <a:noFill/>
        </p:spPr>
        <p:txBody>
          <a:bodyPr wrap="square" lIns="36000" tIns="36000" rIns="36000" bIns="36000" rtlCol="0" anchor="ctr" anchorCtr="0">
            <a:spAutoFit/>
          </a:bodyPr>
          <a:lstStyle/>
          <a:p>
            <a:pPr marL="230400" indent="-230400">
              <a:lnSpc>
                <a:spcPct val="95000"/>
              </a:lnSpc>
              <a:buClr>
                <a:schemeClr val="accent1"/>
              </a:buClr>
              <a:buFont typeface="Wingdings" panose="05000000000000000000" pitchFamily="2" charset="2"/>
              <a:buChar char="§"/>
            </a:pPr>
            <a:r>
              <a:rPr lang="en-US" sz="1800" dirty="0">
                <a:solidFill>
                  <a:schemeClr val="tx1">
                    <a:lumMod val="50000"/>
                  </a:schemeClr>
                </a:solidFill>
              </a:rPr>
              <a:t>Load Red columns (mandatory) at a minimum in the excel spreadsheet template with your orders and save file to a location you can find. </a:t>
            </a:r>
          </a:p>
          <a:p>
            <a:pPr marL="230400" indent="-230400">
              <a:lnSpc>
                <a:spcPct val="95000"/>
              </a:lnSpc>
              <a:buClr>
                <a:schemeClr val="accent1"/>
              </a:buClr>
              <a:buFont typeface="Wingdings" panose="05000000000000000000" pitchFamily="2" charset="2"/>
              <a:buChar char="§"/>
            </a:pPr>
            <a:endParaRPr lang="en-US" sz="1800" dirty="0">
              <a:solidFill>
                <a:schemeClr val="tx1">
                  <a:lumMod val="50000"/>
                </a:schemeClr>
              </a:solidFill>
            </a:endParaRP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Product code</a:t>
            </a:r>
            <a:r>
              <a:rPr lang="en-US" sz="1800" dirty="0">
                <a:solidFill>
                  <a:schemeClr val="tx1">
                    <a:lumMod val="50000"/>
                  </a:schemeClr>
                </a:solidFill>
              </a:rPr>
              <a:t>: Can be product identifier</a:t>
            </a: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Name</a:t>
            </a:r>
            <a:r>
              <a:rPr lang="en-US" sz="1800" dirty="0">
                <a:solidFill>
                  <a:schemeClr val="tx1">
                    <a:lumMod val="50000"/>
                  </a:schemeClr>
                </a:solidFill>
              </a:rPr>
              <a:t>: Can be ship to location as column C&amp;D show on operator portal</a:t>
            </a: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Status</a:t>
            </a:r>
            <a:r>
              <a:rPr lang="en-US" sz="1800" dirty="0">
                <a:solidFill>
                  <a:schemeClr val="tx1">
                    <a:lumMod val="50000"/>
                  </a:schemeClr>
                </a:solidFill>
              </a:rPr>
              <a:t>: Put planning in this column to load orders into </a:t>
            </a:r>
            <a:r>
              <a:rPr lang="en-US" sz="1800" dirty="0" err="1">
                <a:solidFill>
                  <a:schemeClr val="tx1">
                    <a:lumMod val="50000"/>
                  </a:schemeClr>
                </a:solidFill>
              </a:rPr>
              <a:t>eKanban</a:t>
            </a:r>
            <a:r>
              <a:rPr lang="en-US" sz="1800" dirty="0">
                <a:solidFill>
                  <a:schemeClr val="tx1">
                    <a:lumMod val="50000"/>
                  </a:schemeClr>
                </a:solidFill>
              </a:rPr>
              <a:t> planner</a:t>
            </a: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Schedule date</a:t>
            </a:r>
            <a:r>
              <a:rPr lang="en-US" sz="1800" dirty="0">
                <a:solidFill>
                  <a:schemeClr val="tx1">
                    <a:lumMod val="50000"/>
                  </a:schemeClr>
                </a:solidFill>
              </a:rPr>
              <a:t>: the day or start of week you want the orders to load</a:t>
            </a: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Due Date</a:t>
            </a:r>
            <a:r>
              <a:rPr lang="en-US" sz="1800" dirty="0">
                <a:solidFill>
                  <a:schemeClr val="tx1">
                    <a:lumMod val="50000"/>
                  </a:schemeClr>
                </a:solidFill>
              </a:rPr>
              <a:t>: The date you want the orders to be completed by. </a:t>
            </a: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Order Quantity</a:t>
            </a:r>
            <a:r>
              <a:rPr lang="en-US" sz="1800" dirty="0">
                <a:solidFill>
                  <a:schemeClr val="tx1">
                    <a:lumMod val="50000"/>
                  </a:schemeClr>
                </a:solidFill>
              </a:rPr>
              <a:t>: How many of that order is needed that day or week</a:t>
            </a: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Card Size</a:t>
            </a:r>
            <a:r>
              <a:rPr lang="en-US" sz="1800" dirty="0">
                <a:solidFill>
                  <a:schemeClr val="tx1">
                    <a:lumMod val="50000"/>
                  </a:schemeClr>
                </a:solidFill>
              </a:rPr>
              <a:t>: This is used by many as the standard pack size for that product. </a:t>
            </a:r>
          </a:p>
          <a:p>
            <a:pPr marL="687600" lvl="1" indent="-230400">
              <a:lnSpc>
                <a:spcPct val="95000"/>
              </a:lnSpc>
              <a:buClr>
                <a:schemeClr val="accent1"/>
              </a:buClr>
              <a:buFont typeface="Wingdings" panose="05000000000000000000" pitchFamily="2" charset="2"/>
              <a:buChar char="§"/>
            </a:pPr>
            <a:r>
              <a:rPr lang="en-US" sz="1800" b="1" dirty="0">
                <a:solidFill>
                  <a:schemeClr val="tx1">
                    <a:lumMod val="50000"/>
                  </a:schemeClr>
                </a:solidFill>
              </a:rPr>
              <a:t>Line Code</a:t>
            </a:r>
            <a:r>
              <a:rPr lang="en-US" sz="1800" dirty="0">
                <a:solidFill>
                  <a:schemeClr val="tx1">
                    <a:lumMod val="50000"/>
                  </a:schemeClr>
                </a:solidFill>
              </a:rPr>
              <a:t>: This is the exact name of the line in L2L (look at code in Line setup) </a:t>
            </a:r>
          </a:p>
          <a:p>
            <a:pPr marL="230400" indent="-230400">
              <a:lnSpc>
                <a:spcPct val="95000"/>
              </a:lnSpc>
              <a:buClr>
                <a:schemeClr val="accent1"/>
              </a:buClr>
              <a:buFont typeface="Wingdings" panose="05000000000000000000" pitchFamily="2" charset="2"/>
              <a:buChar char="§"/>
            </a:pPr>
            <a:endParaRPr lang="en-US" sz="1800" dirty="0">
              <a:solidFill>
                <a:schemeClr val="tx1">
                  <a:lumMod val="50000"/>
                </a:schemeClr>
              </a:solidFill>
            </a:endParaRPr>
          </a:p>
          <a:p>
            <a:pPr marL="230400" indent="-230400">
              <a:lnSpc>
                <a:spcPct val="95000"/>
              </a:lnSpc>
              <a:buClr>
                <a:schemeClr val="accent1"/>
              </a:buClr>
              <a:buFont typeface="Wingdings" panose="05000000000000000000" pitchFamily="2" charset="2"/>
              <a:buChar char="§"/>
            </a:pPr>
            <a:endParaRPr lang="en-US" sz="1800" dirty="0">
              <a:solidFill>
                <a:schemeClr val="tx1">
                  <a:lumMod val="50000"/>
                </a:schemeClr>
              </a:solidFill>
            </a:endParaRPr>
          </a:p>
          <a:p>
            <a:pPr marL="230400" indent="-230400">
              <a:lnSpc>
                <a:spcPct val="95000"/>
              </a:lnSpc>
              <a:buClr>
                <a:schemeClr val="accent1"/>
              </a:buClr>
              <a:buFont typeface="Wingdings" panose="05000000000000000000" pitchFamily="2" charset="2"/>
              <a:buChar char="§"/>
            </a:pPr>
            <a:endParaRPr lang="en-US" sz="1800" dirty="0">
              <a:solidFill>
                <a:schemeClr val="tx1">
                  <a:lumMod val="50000"/>
                </a:schemeClr>
              </a:solidFill>
            </a:endParaRPr>
          </a:p>
          <a:p>
            <a:pPr marL="230400" indent="-230400">
              <a:lnSpc>
                <a:spcPct val="95000"/>
              </a:lnSpc>
              <a:buClr>
                <a:schemeClr val="accent1"/>
              </a:buClr>
              <a:buFont typeface="Wingdings" panose="05000000000000000000" pitchFamily="2" charset="2"/>
              <a:buChar char="§"/>
            </a:pPr>
            <a:endParaRPr lang="en-US" sz="1800" dirty="0">
              <a:solidFill>
                <a:schemeClr val="tx1">
                  <a:lumMod val="50000"/>
                </a:schemeClr>
              </a:solidFill>
            </a:endParaRPr>
          </a:p>
        </p:txBody>
      </p:sp>
      <p:pic>
        <p:nvPicPr>
          <p:cNvPr id="9" name="Picture 8">
            <a:extLst>
              <a:ext uri="{FF2B5EF4-FFF2-40B4-BE49-F238E27FC236}">
                <a16:creationId xmlns:a16="http://schemas.microsoft.com/office/drawing/2014/main" id="{4B646CA3-BCB6-40FF-8D39-2C818865CC17}"/>
              </a:ext>
            </a:extLst>
          </p:cNvPr>
          <p:cNvPicPr>
            <a:picLocks noChangeAspect="1"/>
          </p:cNvPicPr>
          <p:nvPr/>
        </p:nvPicPr>
        <p:blipFill>
          <a:blip r:embed="rId2"/>
          <a:stretch>
            <a:fillRect/>
          </a:stretch>
        </p:blipFill>
        <p:spPr>
          <a:xfrm>
            <a:off x="155767" y="1543634"/>
            <a:ext cx="11515725" cy="154688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8505DB4-E32C-47FB-B526-6A07BBB122FB}"/>
              </a:ext>
            </a:extLst>
          </p:cNvPr>
          <p:cNvPicPr>
            <a:picLocks noChangeAspect="1"/>
          </p:cNvPicPr>
          <p:nvPr/>
        </p:nvPicPr>
        <p:blipFill>
          <a:blip r:embed="rId3"/>
          <a:stretch>
            <a:fillRect/>
          </a:stretch>
        </p:blipFill>
        <p:spPr>
          <a:xfrm>
            <a:off x="9580788" y="4041286"/>
            <a:ext cx="2047343" cy="1105864"/>
          </a:xfrm>
          <a:prstGeom prst="rect">
            <a:avLst/>
          </a:prstGeom>
        </p:spPr>
      </p:pic>
      <p:sp>
        <p:nvSpPr>
          <p:cNvPr id="11" name="TextBox 10">
            <a:extLst>
              <a:ext uri="{FF2B5EF4-FFF2-40B4-BE49-F238E27FC236}">
                <a16:creationId xmlns:a16="http://schemas.microsoft.com/office/drawing/2014/main" id="{A4B771FE-3FD1-45DD-8EBF-72B710438718}"/>
              </a:ext>
            </a:extLst>
          </p:cNvPr>
          <p:cNvSpPr txBox="1"/>
          <p:nvPr/>
        </p:nvSpPr>
        <p:spPr>
          <a:xfrm>
            <a:off x="9683669" y="5228530"/>
            <a:ext cx="1944462" cy="523220"/>
          </a:xfrm>
          <a:prstGeom prst="rect">
            <a:avLst/>
          </a:prstGeom>
          <a:noFill/>
        </p:spPr>
        <p:txBody>
          <a:bodyPr wrap="square" rtlCol="0">
            <a:spAutoFit/>
          </a:bodyPr>
          <a:lstStyle/>
          <a:p>
            <a:pPr algn="ctr"/>
            <a:r>
              <a:rPr lang="en-US" dirty="0">
                <a:highlight>
                  <a:srgbClr val="FFFF00"/>
                </a:highlight>
              </a:rPr>
              <a:t>Note  the date and time format</a:t>
            </a:r>
          </a:p>
        </p:txBody>
      </p:sp>
      <p:sp>
        <p:nvSpPr>
          <p:cNvPr id="13" name="Arrow: Right 12">
            <a:extLst>
              <a:ext uri="{FF2B5EF4-FFF2-40B4-BE49-F238E27FC236}">
                <a16:creationId xmlns:a16="http://schemas.microsoft.com/office/drawing/2014/main" id="{6386F4FF-4650-48B6-958A-CF944883056A}"/>
              </a:ext>
            </a:extLst>
          </p:cNvPr>
          <p:cNvSpPr/>
          <p:nvPr/>
        </p:nvSpPr>
        <p:spPr>
          <a:xfrm rot="20747295">
            <a:off x="7797375" y="4993392"/>
            <a:ext cx="1644436" cy="2375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11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2" y="170889"/>
            <a:ext cx="10515600" cy="1325563"/>
          </a:xfrm>
        </p:spPr>
        <p:txBody>
          <a:bodyPr/>
          <a:lstStyle/>
          <a:p>
            <a:r>
              <a:rPr lang="en-US" sz="3600" dirty="0"/>
              <a:t>7.3.1 Upload template import tool in L2L</a:t>
            </a:r>
          </a:p>
        </p:txBody>
      </p:sp>
      <p:pic>
        <p:nvPicPr>
          <p:cNvPr id="7" name="Content Placeholder 6"/>
          <p:cNvPicPr>
            <a:picLocks noGrp="1" noChangeAspect="1"/>
          </p:cNvPicPr>
          <p:nvPr>
            <p:ph idx="1"/>
          </p:nvPr>
        </p:nvPicPr>
        <p:blipFill>
          <a:blip r:embed="rId2"/>
          <a:stretch>
            <a:fillRect/>
          </a:stretch>
        </p:blipFill>
        <p:spPr>
          <a:xfrm>
            <a:off x="732470" y="1450505"/>
            <a:ext cx="7738902" cy="4140200"/>
          </a:xfrm>
          <a:prstGeom prst="rect">
            <a:avLst/>
          </a:prstGeom>
        </p:spPr>
      </p:pic>
      <p:sp>
        <p:nvSpPr>
          <p:cNvPr id="4" name="Date Placeholder 3"/>
          <p:cNvSpPr>
            <a:spLocks noGrp="1"/>
          </p:cNvSpPr>
          <p:nvPr>
            <p:ph type="dt" sz="half" idx="10"/>
          </p:nvPr>
        </p:nvSpPr>
        <p:spPr/>
        <p:txBody>
          <a:bodyPr/>
          <a:lstStyle/>
          <a:p>
            <a:r>
              <a:rPr lang="en-US" noProof="0"/>
              <a:t>September 19, 2017</a:t>
            </a:r>
            <a:endParaRPr lang="en-US" noProof="0" dirty="0"/>
          </a:p>
        </p:txBody>
      </p:sp>
      <p:sp>
        <p:nvSpPr>
          <p:cNvPr id="5" name="Footer Placeholder 4"/>
          <p:cNvSpPr>
            <a:spLocks noGrp="1"/>
          </p:cNvSpPr>
          <p:nvPr>
            <p:ph type="ftr" sz="quarter" idx="11"/>
          </p:nvPr>
        </p:nvSpPr>
        <p:spPr/>
        <p:txBody>
          <a:bodyPr/>
          <a:lstStyle/>
          <a:p>
            <a:r>
              <a:rPr lang="en-US" noProof="0"/>
              <a:t>Name of presentation</a:t>
            </a:r>
            <a:endParaRPr lang="en-US" noProof="0" dirty="0"/>
          </a:p>
        </p:txBody>
      </p:sp>
      <p:sp>
        <p:nvSpPr>
          <p:cNvPr id="6" name="Slide Number Placeholder 5"/>
          <p:cNvSpPr>
            <a:spLocks noGrp="1"/>
          </p:cNvSpPr>
          <p:nvPr>
            <p:ph type="sldNum" sz="quarter" idx="12"/>
          </p:nvPr>
        </p:nvSpPr>
        <p:spPr/>
        <p:txBody>
          <a:bodyPr/>
          <a:lstStyle/>
          <a:p>
            <a:fld id="{7E74F4B1-9ADB-4B50-83D6-797B7B30BEA4}" type="slidenum">
              <a:rPr lang="en-US" noProof="0" smtClean="0"/>
              <a:t>14</a:t>
            </a:fld>
            <a:endParaRPr lang="en-US" noProof="0" dirty="0"/>
          </a:p>
        </p:txBody>
      </p:sp>
      <p:sp>
        <p:nvSpPr>
          <p:cNvPr id="9" name="Rectangle 8"/>
          <p:cNvSpPr/>
          <p:nvPr/>
        </p:nvSpPr>
        <p:spPr>
          <a:xfrm>
            <a:off x="3616570" y="2291476"/>
            <a:ext cx="307731" cy="334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3</a:t>
            </a:r>
          </a:p>
        </p:txBody>
      </p:sp>
      <p:sp>
        <p:nvSpPr>
          <p:cNvPr id="10" name="Rectangle 9"/>
          <p:cNvSpPr/>
          <p:nvPr/>
        </p:nvSpPr>
        <p:spPr>
          <a:xfrm>
            <a:off x="424739" y="5087589"/>
            <a:ext cx="307731" cy="334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2</a:t>
            </a:r>
          </a:p>
        </p:txBody>
      </p:sp>
      <p:sp>
        <p:nvSpPr>
          <p:cNvPr id="11" name="Rectangle 10"/>
          <p:cNvSpPr/>
          <p:nvPr/>
        </p:nvSpPr>
        <p:spPr>
          <a:xfrm>
            <a:off x="396467" y="3186498"/>
            <a:ext cx="307731" cy="334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1</a:t>
            </a:r>
          </a:p>
        </p:txBody>
      </p:sp>
      <p:sp>
        <p:nvSpPr>
          <p:cNvPr id="12" name="Rectangle 11"/>
          <p:cNvSpPr/>
          <p:nvPr/>
        </p:nvSpPr>
        <p:spPr>
          <a:xfrm>
            <a:off x="2321168" y="2448045"/>
            <a:ext cx="307731" cy="334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4</a:t>
            </a:r>
          </a:p>
        </p:txBody>
      </p:sp>
      <p:sp>
        <p:nvSpPr>
          <p:cNvPr id="13" name="Rectangle 12"/>
          <p:cNvSpPr/>
          <p:nvPr/>
        </p:nvSpPr>
        <p:spPr>
          <a:xfrm>
            <a:off x="2688981" y="2542056"/>
            <a:ext cx="713642" cy="1747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highlight>
                <a:srgbClr val="FFFF00"/>
              </a:highlight>
            </a:endParaRPr>
          </a:p>
        </p:txBody>
      </p:sp>
      <p:sp>
        <p:nvSpPr>
          <p:cNvPr id="14" name="TextBox 13"/>
          <p:cNvSpPr txBox="1"/>
          <p:nvPr/>
        </p:nvSpPr>
        <p:spPr>
          <a:xfrm>
            <a:off x="3770435" y="4306962"/>
            <a:ext cx="6534150" cy="1242254"/>
          </a:xfrm>
          <a:prstGeom prst="rect">
            <a:avLst/>
          </a:prstGeom>
          <a:noFill/>
        </p:spPr>
        <p:txBody>
          <a:bodyPr wrap="square" lIns="36000" tIns="36000" rIns="36000" bIns="36000" rtlCol="0" anchor="ctr" anchorCtr="0">
            <a:spAutoFit/>
          </a:bodyPr>
          <a:lstStyle/>
          <a:p>
            <a:pPr marL="457200" indent="-457200">
              <a:lnSpc>
                <a:spcPct val="95000"/>
              </a:lnSpc>
              <a:buClr>
                <a:schemeClr val="accent1"/>
              </a:buClr>
              <a:buFont typeface="+mj-lt"/>
              <a:buAutoNum type="arabicPeriod"/>
            </a:pPr>
            <a:r>
              <a:rPr lang="en-US" sz="2000" dirty="0">
                <a:solidFill>
                  <a:schemeClr val="tx1">
                    <a:lumMod val="50000"/>
                  </a:schemeClr>
                </a:solidFill>
              </a:rPr>
              <a:t>Open Production tab</a:t>
            </a:r>
          </a:p>
          <a:p>
            <a:pPr marL="457200" indent="-457200">
              <a:lnSpc>
                <a:spcPct val="95000"/>
              </a:lnSpc>
              <a:buClr>
                <a:schemeClr val="accent1"/>
              </a:buClr>
              <a:buFont typeface="+mj-lt"/>
              <a:buAutoNum type="arabicPeriod"/>
            </a:pPr>
            <a:r>
              <a:rPr lang="en-US" sz="2000" dirty="0">
                <a:solidFill>
                  <a:schemeClr val="tx1">
                    <a:lumMod val="50000"/>
                  </a:schemeClr>
                </a:solidFill>
              </a:rPr>
              <a:t>Click on production imports</a:t>
            </a:r>
          </a:p>
          <a:p>
            <a:pPr marL="457200" indent="-457200">
              <a:lnSpc>
                <a:spcPct val="95000"/>
              </a:lnSpc>
              <a:buClr>
                <a:schemeClr val="accent1"/>
              </a:buClr>
              <a:buFont typeface="+mj-lt"/>
              <a:buAutoNum type="arabicPeriod"/>
            </a:pPr>
            <a:r>
              <a:rPr lang="en-US" sz="2000" dirty="0">
                <a:solidFill>
                  <a:schemeClr val="tx1">
                    <a:lumMod val="50000"/>
                  </a:schemeClr>
                </a:solidFill>
              </a:rPr>
              <a:t>Click browse and load your excel template file</a:t>
            </a:r>
          </a:p>
          <a:p>
            <a:pPr marL="457200" indent="-457200">
              <a:lnSpc>
                <a:spcPct val="95000"/>
              </a:lnSpc>
              <a:buClr>
                <a:schemeClr val="accent1"/>
              </a:buClr>
              <a:buFont typeface="+mj-lt"/>
              <a:buAutoNum type="arabicPeriod"/>
            </a:pPr>
            <a:r>
              <a:rPr lang="en-US" sz="2000" dirty="0">
                <a:solidFill>
                  <a:schemeClr val="tx1">
                    <a:lumMod val="50000"/>
                  </a:schemeClr>
                </a:solidFill>
              </a:rPr>
              <a:t>Click next step</a:t>
            </a:r>
          </a:p>
        </p:txBody>
      </p:sp>
    </p:spTree>
    <p:extLst>
      <p:ext uri="{BB962C8B-B14F-4D97-AF65-F5344CB8AC3E}">
        <p14:creationId xmlns:p14="http://schemas.microsoft.com/office/powerpoint/2010/main" val="207987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18C-0FA1-4282-A1F6-56E23E618983}"/>
              </a:ext>
            </a:extLst>
          </p:cNvPr>
          <p:cNvPicPr>
            <a:picLocks noChangeAspect="1"/>
          </p:cNvPicPr>
          <p:nvPr/>
        </p:nvPicPr>
        <p:blipFill>
          <a:blip r:embed="rId2"/>
          <a:stretch>
            <a:fillRect/>
          </a:stretch>
        </p:blipFill>
        <p:spPr>
          <a:xfrm>
            <a:off x="1830074" y="1257300"/>
            <a:ext cx="6265504" cy="5378989"/>
          </a:xfrm>
          <a:prstGeom prst="rect">
            <a:avLst/>
          </a:prstGeom>
        </p:spPr>
      </p:pic>
      <p:sp>
        <p:nvSpPr>
          <p:cNvPr id="2" name="Title 1"/>
          <p:cNvSpPr>
            <a:spLocks noGrp="1"/>
          </p:cNvSpPr>
          <p:nvPr>
            <p:ph type="title"/>
          </p:nvPr>
        </p:nvSpPr>
        <p:spPr>
          <a:xfrm>
            <a:off x="303006" y="229750"/>
            <a:ext cx="11178000" cy="462513"/>
          </a:xfrm>
        </p:spPr>
        <p:txBody>
          <a:bodyPr/>
          <a:lstStyle/>
          <a:p>
            <a:r>
              <a:rPr lang="en-US" sz="3600" dirty="0"/>
              <a:t>7.3.2 Load excel template in the L2L import tool</a:t>
            </a:r>
          </a:p>
        </p:txBody>
      </p:sp>
      <p:sp>
        <p:nvSpPr>
          <p:cNvPr id="6" name="Slide Number Placeholder 5"/>
          <p:cNvSpPr>
            <a:spLocks noGrp="1"/>
          </p:cNvSpPr>
          <p:nvPr>
            <p:ph type="sldNum" sz="quarter" idx="12"/>
          </p:nvPr>
        </p:nvSpPr>
        <p:spPr/>
        <p:txBody>
          <a:bodyPr/>
          <a:lstStyle/>
          <a:p>
            <a:fld id="{7E74F4B1-9ADB-4B50-83D6-797B7B30BEA4}" type="slidenum">
              <a:rPr lang="en-US" noProof="0" smtClean="0"/>
              <a:t>15</a:t>
            </a:fld>
            <a:endParaRPr lang="en-US" noProof="0" dirty="0"/>
          </a:p>
        </p:txBody>
      </p:sp>
      <p:sp>
        <p:nvSpPr>
          <p:cNvPr id="12" name="Rectangle 11"/>
          <p:cNvSpPr/>
          <p:nvPr/>
        </p:nvSpPr>
        <p:spPr>
          <a:xfrm>
            <a:off x="4677076" y="3270738"/>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2</a:t>
            </a:r>
          </a:p>
        </p:txBody>
      </p:sp>
      <p:sp>
        <p:nvSpPr>
          <p:cNvPr id="13" name="Rectangle 12"/>
          <p:cNvSpPr/>
          <p:nvPr/>
        </p:nvSpPr>
        <p:spPr>
          <a:xfrm>
            <a:off x="1345224" y="1479011"/>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1</a:t>
            </a:r>
          </a:p>
        </p:txBody>
      </p:sp>
      <p:sp>
        <p:nvSpPr>
          <p:cNvPr id="14" name="TextBox 13"/>
          <p:cNvSpPr txBox="1"/>
          <p:nvPr/>
        </p:nvSpPr>
        <p:spPr>
          <a:xfrm>
            <a:off x="5708256" y="3863450"/>
            <a:ext cx="6020400" cy="1563881"/>
          </a:xfrm>
          <a:prstGeom prst="rect">
            <a:avLst/>
          </a:prstGeom>
          <a:noFill/>
        </p:spPr>
        <p:txBody>
          <a:bodyPr wrap="square" lIns="36000" tIns="36000" rIns="36000" bIns="36000" rtlCol="0" anchor="ctr" anchorCtr="0">
            <a:spAutoFit/>
          </a:bodyPr>
          <a:lstStyle/>
          <a:p>
            <a:pPr marL="457200" indent="-457200">
              <a:lnSpc>
                <a:spcPct val="95000"/>
              </a:lnSpc>
              <a:buClr>
                <a:schemeClr val="accent1"/>
              </a:buClr>
              <a:buFont typeface="+mj-lt"/>
              <a:buAutoNum type="arabicPeriod"/>
            </a:pPr>
            <a:r>
              <a:rPr lang="en-US" sz="2000" dirty="0">
                <a:solidFill>
                  <a:schemeClr val="tx1">
                    <a:lumMod val="50000"/>
                  </a:schemeClr>
                </a:solidFill>
              </a:rPr>
              <a:t>Review your data to make sure it imported ok </a:t>
            </a:r>
          </a:p>
          <a:p>
            <a:pPr marL="914400" lvl="1" indent="-457200">
              <a:lnSpc>
                <a:spcPct val="95000"/>
              </a:lnSpc>
              <a:buClr>
                <a:schemeClr val="accent1"/>
              </a:buClr>
              <a:buFont typeface="Arial" panose="020B0604020202020204" pitchFamily="34" charset="0"/>
              <a:buChar char="•"/>
            </a:pPr>
            <a:r>
              <a:rPr lang="en-US" sz="1400" dirty="0">
                <a:solidFill>
                  <a:schemeClr val="tx1">
                    <a:lumMod val="50000"/>
                  </a:schemeClr>
                </a:solidFill>
              </a:rPr>
              <a:t>it will show the first 3 lines in your template </a:t>
            </a:r>
          </a:p>
          <a:p>
            <a:pPr marL="914400" lvl="1" indent="-457200">
              <a:lnSpc>
                <a:spcPct val="95000"/>
              </a:lnSpc>
              <a:buClr>
                <a:schemeClr val="accent1"/>
              </a:buClr>
              <a:buFont typeface="Arial" panose="020B0604020202020204" pitchFamily="34" charset="0"/>
              <a:buChar char="•"/>
            </a:pPr>
            <a:r>
              <a:rPr lang="en-US" dirty="0">
                <a:solidFill>
                  <a:schemeClr val="tx1">
                    <a:lumMod val="50000"/>
                  </a:schemeClr>
                </a:solidFill>
              </a:rPr>
              <a:t>You can only have one header row </a:t>
            </a:r>
          </a:p>
          <a:p>
            <a:pPr marL="457200" lvl="1">
              <a:lnSpc>
                <a:spcPct val="95000"/>
              </a:lnSpc>
              <a:buClr>
                <a:schemeClr val="accent1"/>
              </a:buClr>
            </a:pPr>
            <a:endParaRPr lang="en-US" sz="1400" dirty="0">
              <a:solidFill>
                <a:schemeClr val="tx1">
                  <a:lumMod val="50000"/>
                </a:schemeClr>
              </a:solidFill>
            </a:endParaRPr>
          </a:p>
          <a:p>
            <a:pPr marL="457200" indent="-457200">
              <a:lnSpc>
                <a:spcPct val="95000"/>
              </a:lnSpc>
              <a:buClr>
                <a:schemeClr val="accent1"/>
              </a:buClr>
              <a:buFont typeface="+mj-lt"/>
              <a:buAutoNum type="arabicPeriod"/>
            </a:pPr>
            <a:r>
              <a:rPr lang="en-US" sz="2000" dirty="0">
                <a:solidFill>
                  <a:schemeClr val="tx1">
                    <a:lumMod val="50000"/>
                  </a:schemeClr>
                </a:solidFill>
              </a:rPr>
              <a:t>Skip step 2 and go to step 3 and select </a:t>
            </a:r>
            <a:r>
              <a:rPr lang="en-US" sz="2000" dirty="0" err="1">
                <a:solidFill>
                  <a:schemeClr val="tx1">
                    <a:lumMod val="50000"/>
                  </a:schemeClr>
                </a:solidFill>
              </a:rPr>
              <a:t>eKanban</a:t>
            </a:r>
            <a:r>
              <a:rPr lang="en-US" sz="2000" dirty="0">
                <a:solidFill>
                  <a:schemeClr val="tx1">
                    <a:lumMod val="50000"/>
                  </a:schemeClr>
                </a:solidFill>
              </a:rPr>
              <a:t> Product Orders Load</a:t>
            </a:r>
          </a:p>
        </p:txBody>
      </p:sp>
      <p:sp>
        <p:nvSpPr>
          <p:cNvPr id="15" name="Rectangle 14"/>
          <p:cNvSpPr/>
          <p:nvPr/>
        </p:nvSpPr>
        <p:spPr>
          <a:xfrm>
            <a:off x="1714501" y="1257300"/>
            <a:ext cx="9189278" cy="15562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Tree>
    <p:extLst>
      <p:ext uri="{BB962C8B-B14F-4D97-AF65-F5344CB8AC3E}">
        <p14:creationId xmlns:p14="http://schemas.microsoft.com/office/powerpoint/2010/main" val="1252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561905-7A0A-4338-896B-1FCBF1305100}"/>
              </a:ext>
            </a:extLst>
          </p:cNvPr>
          <p:cNvPicPr>
            <a:picLocks noChangeAspect="1"/>
          </p:cNvPicPr>
          <p:nvPr/>
        </p:nvPicPr>
        <p:blipFill>
          <a:blip r:embed="rId2"/>
          <a:stretch>
            <a:fillRect/>
          </a:stretch>
        </p:blipFill>
        <p:spPr>
          <a:xfrm>
            <a:off x="755379" y="1661867"/>
            <a:ext cx="4234060" cy="4145234"/>
          </a:xfrm>
          <a:prstGeom prst="rect">
            <a:avLst/>
          </a:prstGeom>
        </p:spPr>
      </p:pic>
      <p:sp>
        <p:nvSpPr>
          <p:cNvPr id="2" name="Title 1"/>
          <p:cNvSpPr>
            <a:spLocks noGrp="1"/>
          </p:cNvSpPr>
          <p:nvPr>
            <p:ph type="title"/>
          </p:nvPr>
        </p:nvSpPr>
        <p:spPr>
          <a:xfrm>
            <a:off x="407154" y="270591"/>
            <a:ext cx="11178000" cy="500765"/>
          </a:xfrm>
        </p:spPr>
        <p:txBody>
          <a:bodyPr/>
          <a:lstStyle/>
          <a:p>
            <a:r>
              <a:rPr lang="en-US" sz="3600" dirty="0"/>
              <a:t>7.3.3  Do the Import</a:t>
            </a:r>
          </a:p>
        </p:txBody>
      </p:sp>
      <p:sp>
        <p:nvSpPr>
          <p:cNvPr id="6" name="Slide Number Placeholder 5"/>
          <p:cNvSpPr>
            <a:spLocks noGrp="1"/>
          </p:cNvSpPr>
          <p:nvPr>
            <p:ph type="sldNum" sz="quarter" idx="12"/>
          </p:nvPr>
        </p:nvSpPr>
        <p:spPr/>
        <p:txBody>
          <a:bodyPr/>
          <a:lstStyle/>
          <a:p>
            <a:fld id="{7E74F4B1-9ADB-4B50-83D6-797B7B30BEA4}" type="slidenum">
              <a:rPr lang="en-US" noProof="0" smtClean="0"/>
              <a:t>16</a:t>
            </a:fld>
            <a:endParaRPr lang="en-US" noProof="0" dirty="0"/>
          </a:p>
        </p:txBody>
      </p:sp>
      <p:sp>
        <p:nvSpPr>
          <p:cNvPr id="7" name="Rectangle 6"/>
          <p:cNvSpPr/>
          <p:nvPr/>
        </p:nvSpPr>
        <p:spPr>
          <a:xfrm>
            <a:off x="222516" y="2916449"/>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1</a:t>
            </a:r>
          </a:p>
        </p:txBody>
      </p:sp>
      <p:sp>
        <p:nvSpPr>
          <p:cNvPr id="8" name="TextBox 11"/>
          <p:cNvSpPr txBox="1"/>
          <p:nvPr/>
        </p:nvSpPr>
        <p:spPr>
          <a:xfrm>
            <a:off x="5462954" y="1081768"/>
            <a:ext cx="6506530" cy="2557999"/>
          </a:xfrm>
          <a:prstGeom prst="rect">
            <a:avLst/>
          </a:prstGeom>
          <a:noFill/>
        </p:spPr>
        <p:txBody>
          <a:bodyPr wrap="square" lIns="36000" tIns="36000" rIns="36000" bIns="3600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95000"/>
              </a:lnSpc>
              <a:buClr>
                <a:schemeClr val="accent1"/>
              </a:buClr>
              <a:buFont typeface="+mj-lt"/>
              <a:buAutoNum type="arabicPeriod"/>
            </a:pPr>
            <a:r>
              <a:rPr lang="en-US" sz="2000" dirty="0">
                <a:solidFill>
                  <a:schemeClr val="tx1">
                    <a:lumMod val="50000"/>
                  </a:schemeClr>
                </a:solidFill>
              </a:rPr>
              <a:t>Make sure all import table fields match</a:t>
            </a:r>
          </a:p>
          <a:p>
            <a:pPr marL="800100" lvl="1" indent="-342900">
              <a:lnSpc>
                <a:spcPct val="95000"/>
              </a:lnSpc>
              <a:buClr>
                <a:schemeClr val="accent1"/>
              </a:buClr>
              <a:buFont typeface="Arial" panose="020B0604020202020204" pitchFamily="34" charset="0"/>
              <a:buChar char="•"/>
            </a:pPr>
            <a:r>
              <a:rPr lang="en-US" sz="1400" dirty="0">
                <a:solidFill>
                  <a:schemeClr val="tx1">
                    <a:lumMod val="50000"/>
                  </a:schemeClr>
                </a:solidFill>
                <a:highlight>
                  <a:srgbClr val="FFFF00"/>
                </a:highlight>
              </a:rPr>
              <a:t>Note</a:t>
            </a:r>
            <a:r>
              <a:rPr lang="en-US" sz="1400" dirty="0">
                <a:solidFill>
                  <a:schemeClr val="tx1">
                    <a:lumMod val="50000"/>
                  </a:schemeClr>
                </a:solidFill>
              </a:rPr>
              <a:t>: The do import button will be missing if any one of the fields are not matched </a:t>
            </a:r>
          </a:p>
          <a:p>
            <a:pPr lvl="1">
              <a:lnSpc>
                <a:spcPct val="95000"/>
              </a:lnSpc>
              <a:buClr>
                <a:schemeClr val="accent1"/>
              </a:buClr>
            </a:pPr>
            <a:endParaRPr lang="en-US" sz="2000" dirty="0">
              <a:solidFill>
                <a:schemeClr val="tx1">
                  <a:lumMod val="50000"/>
                </a:schemeClr>
              </a:solidFill>
            </a:endParaRPr>
          </a:p>
          <a:p>
            <a:pPr marL="457200" indent="-457200">
              <a:lnSpc>
                <a:spcPct val="95000"/>
              </a:lnSpc>
              <a:buClr>
                <a:schemeClr val="accent1"/>
              </a:buClr>
              <a:buFont typeface="+mj-lt"/>
              <a:buAutoNum type="arabicPeriod"/>
            </a:pPr>
            <a:r>
              <a:rPr lang="en-US" sz="2000" dirty="0">
                <a:solidFill>
                  <a:schemeClr val="tx1">
                    <a:lumMod val="50000"/>
                  </a:schemeClr>
                </a:solidFill>
              </a:rPr>
              <a:t>Click the Do Import button to load</a:t>
            </a:r>
          </a:p>
          <a:p>
            <a:pPr marL="457200" indent="-457200">
              <a:lnSpc>
                <a:spcPct val="95000"/>
              </a:lnSpc>
              <a:buClr>
                <a:schemeClr val="accent1"/>
              </a:buClr>
              <a:buFont typeface="+mj-lt"/>
              <a:buAutoNum type="arabicPeriod"/>
            </a:pPr>
            <a:endParaRPr lang="en-US" sz="2000" dirty="0">
              <a:solidFill>
                <a:schemeClr val="tx1">
                  <a:lumMod val="50000"/>
                </a:schemeClr>
              </a:solidFill>
            </a:endParaRPr>
          </a:p>
          <a:p>
            <a:pPr marL="457200" indent="-457200">
              <a:lnSpc>
                <a:spcPct val="95000"/>
              </a:lnSpc>
              <a:buClr>
                <a:schemeClr val="accent1"/>
              </a:buClr>
              <a:buFont typeface="+mj-lt"/>
              <a:buAutoNum type="arabicPeriod"/>
            </a:pPr>
            <a:r>
              <a:rPr lang="en-US" sz="2000" dirty="0">
                <a:solidFill>
                  <a:schemeClr val="tx1">
                    <a:lumMod val="50000"/>
                  </a:schemeClr>
                </a:solidFill>
              </a:rPr>
              <a:t>Click ok (</a:t>
            </a:r>
            <a:r>
              <a:rPr lang="en-US" sz="1400" dirty="0">
                <a:solidFill>
                  <a:schemeClr val="tx1">
                    <a:lumMod val="50000"/>
                  </a:schemeClr>
                </a:solidFill>
              </a:rPr>
              <a:t>pop up after Do import is selected</a:t>
            </a:r>
            <a:r>
              <a:rPr lang="en-US" sz="2000" dirty="0">
                <a:solidFill>
                  <a:schemeClr val="tx1">
                    <a:lumMod val="50000"/>
                  </a:schemeClr>
                </a:solidFill>
              </a:rPr>
              <a:t>)</a:t>
            </a:r>
          </a:p>
          <a:p>
            <a:pPr marL="914400" lvl="1" indent="-457200">
              <a:lnSpc>
                <a:spcPct val="95000"/>
              </a:lnSpc>
              <a:buClr>
                <a:schemeClr val="accent1"/>
              </a:buClr>
              <a:buFont typeface="Arial" panose="020B0604020202020204" pitchFamily="34" charset="0"/>
              <a:buChar char="•"/>
            </a:pPr>
            <a:r>
              <a:rPr lang="en-US" sz="1400" dirty="0">
                <a:solidFill>
                  <a:schemeClr val="tx1">
                    <a:lumMod val="50000"/>
                  </a:schemeClr>
                </a:solidFill>
                <a:highlight>
                  <a:srgbClr val="FFFF00"/>
                </a:highlight>
              </a:rPr>
              <a:t>Note</a:t>
            </a:r>
            <a:r>
              <a:rPr lang="en-US" sz="1400" dirty="0">
                <a:solidFill>
                  <a:schemeClr val="tx1">
                    <a:lumMod val="50000"/>
                  </a:schemeClr>
                </a:solidFill>
              </a:rPr>
              <a:t>: the import can take a few minutes, look for the import results at bottom of page  </a:t>
            </a:r>
          </a:p>
          <a:p>
            <a:pPr marL="914400" lvl="1" indent="-457200">
              <a:lnSpc>
                <a:spcPct val="95000"/>
              </a:lnSpc>
              <a:buClr>
                <a:schemeClr val="accent1"/>
              </a:buClr>
              <a:buFont typeface="Arial" panose="020B0604020202020204" pitchFamily="34" charset="0"/>
              <a:buChar char="•"/>
            </a:pPr>
            <a:r>
              <a:rPr lang="en-US" sz="1400" dirty="0">
                <a:solidFill>
                  <a:schemeClr val="tx1">
                    <a:lumMod val="50000"/>
                  </a:schemeClr>
                </a:solidFill>
              </a:rPr>
              <a:t>Make sure you  confirm the site  before clicking ok</a:t>
            </a:r>
          </a:p>
        </p:txBody>
      </p:sp>
      <p:sp>
        <p:nvSpPr>
          <p:cNvPr id="9" name="Rectangle 8"/>
          <p:cNvSpPr/>
          <p:nvPr/>
        </p:nvSpPr>
        <p:spPr>
          <a:xfrm>
            <a:off x="3342826" y="5518923"/>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2</a:t>
            </a:r>
          </a:p>
        </p:txBody>
      </p:sp>
      <p:sp>
        <p:nvSpPr>
          <p:cNvPr id="11" name="Rectangle 10"/>
          <p:cNvSpPr/>
          <p:nvPr/>
        </p:nvSpPr>
        <p:spPr>
          <a:xfrm>
            <a:off x="591793" y="1661867"/>
            <a:ext cx="4561232" cy="42729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13" name="Rectangle 12"/>
          <p:cNvSpPr/>
          <p:nvPr/>
        </p:nvSpPr>
        <p:spPr>
          <a:xfrm>
            <a:off x="9612923" y="4608869"/>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3</a:t>
            </a:r>
          </a:p>
        </p:txBody>
      </p:sp>
      <p:pic>
        <p:nvPicPr>
          <p:cNvPr id="14" name="Picture 13"/>
          <p:cNvPicPr>
            <a:picLocks noChangeAspect="1"/>
          </p:cNvPicPr>
          <p:nvPr/>
        </p:nvPicPr>
        <p:blipFill>
          <a:blip r:embed="rId3"/>
          <a:stretch>
            <a:fillRect/>
          </a:stretch>
        </p:blipFill>
        <p:spPr>
          <a:xfrm>
            <a:off x="5656384" y="5251248"/>
            <a:ext cx="5908431" cy="1086526"/>
          </a:xfrm>
          <a:prstGeom prst="rect">
            <a:avLst/>
          </a:prstGeom>
          <a:ln>
            <a:solidFill>
              <a:schemeClr val="accent1"/>
            </a:solidFill>
          </a:ln>
        </p:spPr>
      </p:pic>
      <p:pic>
        <p:nvPicPr>
          <p:cNvPr id="17" name="Picture 16">
            <a:extLst>
              <a:ext uri="{FF2B5EF4-FFF2-40B4-BE49-F238E27FC236}">
                <a16:creationId xmlns:a16="http://schemas.microsoft.com/office/drawing/2014/main" id="{E238E243-FE2D-4D8F-984D-8C1241A25E88}"/>
              </a:ext>
            </a:extLst>
          </p:cNvPr>
          <p:cNvPicPr>
            <a:picLocks noChangeAspect="1"/>
          </p:cNvPicPr>
          <p:nvPr/>
        </p:nvPicPr>
        <p:blipFill>
          <a:blip r:embed="rId4"/>
          <a:stretch>
            <a:fillRect/>
          </a:stretch>
        </p:blipFill>
        <p:spPr>
          <a:xfrm>
            <a:off x="5757070" y="3950179"/>
            <a:ext cx="3810000" cy="11239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387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C1CE-7008-4442-AEA2-66D7D329314C}"/>
              </a:ext>
            </a:extLst>
          </p:cNvPr>
          <p:cNvSpPr>
            <a:spLocks noGrp="1"/>
          </p:cNvSpPr>
          <p:nvPr>
            <p:ph type="title"/>
          </p:nvPr>
        </p:nvSpPr>
        <p:spPr/>
        <p:txBody>
          <a:bodyPr/>
          <a:lstStyle/>
          <a:p>
            <a:r>
              <a:rPr lang="en-US" dirty="0"/>
              <a:t>8. Schedule a Line</a:t>
            </a:r>
          </a:p>
        </p:txBody>
      </p:sp>
      <p:sp>
        <p:nvSpPr>
          <p:cNvPr id="3" name="Text Placeholder 2">
            <a:extLst>
              <a:ext uri="{FF2B5EF4-FFF2-40B4-BE49-F238E27FC236}">
                <a16:creationId xmlns:a16="http://schemas.microsoft.com/office/drawing/2014/main" id="{40A12E71-0E90-894F-8C78-B1BD4E5C49BB}"/>
              </a:ext>
            </a:extLst>
          </p:cNvPr>
          <p:cNvSpPr>
            <a:spLocks noGrp="1"/>
          </p:cNvSpPr>
          <p:nvPr>
            <p:ph type="body" idx="1"/>
          </p:nvPr>
        </p:nvSpPr>
        <p:spPr>
          <a:xfrm>
            <a:off x="838200" y="1371600"/>
            <a:ext cx="10515600" cy="4351338"/>
          </a:xfrm>
        </p:spPr>
        <p:txBody>
          <a:bodyPr/>
          <a:lstStyle/>
          <a:p>
            <a:r>
              <a:rPr lang="en-US" dirty="0">
                <a:solidFill>
                  <a:schemeClr val="tx1"/>
                </a:solidFill>
              </a:rPr>
              <a:t>Before proceeding, ensure that all settings are properly turned on for individual lines in Setup menu (step 2)</a:t>
            </a:r>
          </a:p>
        </p:txBody>
      </p:sp>
      <p:pic>
        <p:nvPicPr>
          <p:cNvPr id="5" name="Picture 4">
            <a:extLst>
              <a:ext uri="{FF2B5EF4-FFF2-40B4-BE49-F238E27FC236}">
                <a16:creationId xmlns:a16="http://schemas.microsoft.com/office/drawing/2014/main" id="{0FFC9A0D-DF4B-0D4E-988F-E57EAA2373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2727643"/>
            <a:ext cx="11091767" cy="1341437"/>
          </a:xfrm>
          <a:prstGeom prst="rect">
            <a:avLst/>
          </a:prstGeom>
          <a:ln>
            <a:solidFill>
              <a:schemeClr val="tx1"/>
            </a:solidFill>
          </a:ln>
          <a:effectLst>
            <a:outerShdw blurRad="254000" dist="127000" dir="13500000" algn="br" rotWithShape="0">
              <a:prstClr val="black">
                <a:alpha val="40000"/>
              </a:prstClr>
            </a:outerShdw>
          </a:effectLst>
        </p:spPr>
      </p:pic>
      <p:sp>
        <p:nvSpPr>
          <p:cNvPr id="6" name="Rectangle 5">
            <a:extLst>
              <a:ext uri="{FF2B5EF4-FFF2-40B4-BE49-F238E27FC236}">
                <a16:creationId xmlns:a16="http://schemas.microsoft.com/office/drawing/2014/main" id="{C3880E1C-BCE2-F040-BA6E-FA32DA710476}"/>
              </a:ext>
            </a:extLst>
          </p:cNvPr>
          <p:cNvSpPr/>
          <p:nvPr/>
        </p:nvSpPr>
        <p:spPr>
          <a:xfrm>
            <a:off x="457200" y="3048000"/>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2903AB8A-DC37-A649-AAE3-82ACB40790E1}"/>
              </a:ext>
            </a:extLst>
          </p:cNvPr>
          <p:cNvSpPr txBox="1"/>
          <p:nvPr/>
        </p:nvSpPr>
        <p:spPr>
          <a:xfrm>
            <a:off x="1295400" y="4434343"/>
            <a:ext cx="10363200" cy="2031325"/>
          </a:xfrm>
          <a:prstGeom prst="rect">
            <a:avLst/>
          </a:prstGeom>
          <a:noFill/>
        </p:spPr>
        <p:txBody>
          <a:bodyPr wrap="square" rtlCol="0">
            <a:spAutoFit/>
          </a:bodyPr>
          <a:lstStyle/>
          <a:p>
            <a:pPr marL="342900" indent="-342900">
              <a:buFont typeface="+mj-lt"/>
              <a:buAutoNum type="arabicPeriod"/>
            </a:pPr>
            <a:r>
              <a:rPr lang="en-US" sz="1400" dirty="0"/>
              <a:t>Choose the ‘Area’ the line you wish to schedule belongs to</a:t>
            </a:r>
          </a:p>
          <a:p>
            <a:pPr marL="342900" indent="-342900">
              <a:buFont typeface="+mj-lt"/>
              <a:buAutoNum type="arabicPeriod"/>
            </a:pPr>
            <a:r>
              <a:rPr lang="en-US" sz="1400" dirty="0"/>
              <a:t>Select a Line you wish to schedule </a:t>
            </a:r>
            <a:r>
              <a:rPr lang="en-US" sz="1400" dirty="0">
                <a:solidFill>
                  <a:schemeClr val="accent4">
                    <a:lumMod val="75000"/>
                  </a:schemeClr>
                </a:solidFill>
              </a:rPr>
              <a:t>(Note: You will be able to select multiple lines in subsequent steps)</a:t>
            </a:r>
          </a:p>
          <a:p>
            <a:pPr marL="342900" indent="-342900">
              <a:buFont typeface="+mj-lt"/>
              <a:buAutoNum type="arabicPeriod"/>
            </a:pPr>
            <a:r>
              <a:rPr lang="en-US" sz="1400" dirty="0"/>
              <a:t>Select the shifts to be used in this schedule. </a:t>
            </a:r>
            <a:r>
              <a:rPr lang="en-US" sz="1400" dirty="0">
                <a:solidFill>
                  <a:schemeClr val="accent4">
                    <a:lumMod val="75000"/>
                  </a:schemeClr>
                </a:solidFill>
              </a:rPr>
              <a:t>(Note: Unless a special instances, Show All Shifts in generally used)</a:t>
            </a:r>
          </a:p>
          <a:p>
            <a:pPr marL="342900" indent="-342900">
              <a:buFont typeface="+mj-lt"/>
              <a:buAutoNum type="arabicPeriod"/>
            </a:pPr>
            <a:r>
              <a:rPr lang="en-US" sz="1400" dirty="0"/>
              <a:t>Select the Template you wish to use. </a:t>
            </a:r>
            <a:r>
              <a:rPr lang="en-US" sz="1400" dirty="0">
                <a:solidFill>
                  <a:schemeClr val="accent4">
                    <a:lumMod val="75000"/>
                  </a:schemeClr>
                </a:solidFill>
              </a:rPr>
              <a:t>(Note: If the template does not show on the drop-down, then you may need to associate  the line with the required template)</a:t>
            </a:r>
          </a:p>
          <a:p>
            <a:pPr marL="342900" indent="-342900">
              <a:buFont typeface="+mj-lt"/>
              <a:buAutoNum type="arabicPeriod"/>
            </a:pPr>
            <a:r>
              <a:rPr lang="en-US" sz="1400" dirty="0"/>
              <a:t>Select ‘Load’</a:t>
            </a:r>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p:txBody>
      </p:sp>
      <p:sp>
        <p:nvSpPr>
          <p:cNvPr id="8" name="Rectangle 7">
            <a:extLst>
              <a:ext uri="{FF2B5EF4-FFF2-40B4-BE49-F238E27FC236}">
                <a16:creationId xmlns:a16="http://schemas.microsoft.com/office/drawing/2014/main" id="{1E28B1B5-0AE5-5442-8500-8C99F2C83DF1}"/>
              </a:ext>
            </a:extLst>
          </p:cNvPr>
          <p:cNvSpPr/>
          <p:nvPr/>
        </p:nvSpPr>
        <p:spPr>
          <a:xfrm>
            <a:off x="2667000" y="3093561"/>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Rectangle 8">
            <a:extLst>
              <a:ext uri="{FF2B5EF4-FFF2-40B4-BE49-F238E27FC236}">
                <a16:creationId xmlns:a16="http://schemas.microsoft.com/office/drawing/2014/main" id="{B8896D0D-2FD2-184D-AD88-849A97E3CF9D}"/>
              </a:ext>
            </a:extLst>
          </p:cNvPr>
          <p:cNvSpPr/>
          <p:nvPr/>
        </p:nvSpPr>
        <p:spPr>
          <a:xfrm>
            <a:off x="457200" y="3520757"/>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Rectangle 9">
            <a:extLst>
              <a:ext uri="{FF2B5EF4-FFF2-40B4-BE49-F238E27FC236}">
                <a16:creationId xmlns:a16="http://schemas.microsoft.com/office/drawing/2014/main" id="{932F923E-6434-1F4B-8DA6-102F30C5CEA1}"/>
              </a:ext>
            </a:extLst>
          </p:cNvPr>
          <p:cNvSpPr/>
          <p:nvPr/>
        </p:nvSpPr>
        <p:spPr>
          <a:xfrm>
            <a:off x="4480560" y="3368357"/>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TextBox 10">
            <a:extLst>
              <a:ext uri="{FF2B5EF4-FFF2-40B4-BE49-F238E27FC236}">
                <a16:creationId xmlns:a16="http://schemas.microsoft.com/office/drawing/2014/main" id="{719D91DA-F918-DE4E-9D09-2C25B3548083}"/>
              </a:ext>
            </a:extLst>
          </p:cNvPr>
          <p:cNvSpPr txBox="1"/>
          <p:nvPr/>
        </p:nvSpPr>
        <p:spPr>
          <a:xfrm>
            <a:off x="7239000" y="2081312"/>
            <a:ext cx="3245504" cy="646331"/>
          </a:xfrm>
          <a:prstGeom prst="rect">
            <a:avLst/>
          </a:prstGeom>
          <a:noFill/>
        </p:spPr>
        <p:txBody>
          <a:bodyPr wrap="none" rtlCol="0">
            <a:spAutoFit/>
          </a:bodyPr>
          <a:lstStyle/>
          <a:p>
            <a:r>
              <a:rPr lang="en-US" dirty="0">
                <a:ln w="0"/>
                <a:effectLst>
                  <a:outerShdw blurRad="38100" dist="19050" dir="2700000" algn="tl" rotWithShape="0">
                    <a:schemeClr val="dk1">
                      <a:alpha val="40000"/>
                    </a:schemeClr>
                  </a:outerShdw>
                </a:effectLst>
              </a:rPr>
              <a:t>Shortcut to view the Template</a:t>
            </a:r>
          </a:p>
          <a:p>
            <a:r>
              <a:rPr lang="en-US" dirty="0">
                <a:ln w="0"/>
                <a:effectLst>
                  <a:outerShdw blurRad="38100" dist="19050" dir="2700000" algn="tl" rotWithShape="0">
                    <a:schemeClr val="dk1">
                      <a:alpha val="40000"/>
                    </a:schemeClr>
                  </a:outerShdw>
                </a:effectLst>
              </a:rPr>
              <a:t>Shortcut to create a Template</a:t>
            </a:r>
          </a:p>
        </p:txBody>
      </p:sp>
      <p:cxnSp>
        <p:nvCxnSpPr>
          <p:cNvPr id="13" name="Straight Arrow Connector 12">
            <a:extLst>
              <a:ext uri="{FF2B5EF4-FFF2-40B4-BE49-F238E27FC236}">
                <a16:creationId xmlns:a16="http://schemas.microsoft.com/office/drawing/2014/main" id="{BA92534C-71A7-7947-82C0-5FF39CA88745}"/>
              </a:ext>
            </a:extLst>
          </p:cNvPr>
          <p:cNvCxnSpPr>
            <a:cxnSpLocks/>
          </p:cNvCxnSpPr>
          <p:nvPr/>
        </p:nvCxnSpPr>
        <p:spPr>
          <a:xfrm flipH="1">
            <a:off x="6858000" y="2697163"/>
            <a:ext cx="457200" cy="6556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B7E7EEE-9E6F-3E44-9DB0-78B667C47060}"/>
              </a:ext>
            </a:extLst>
          </p:cNvPr>
          <p:cNvCxnSpPr>
            <a:cxnSpLocks/>
          </p:cNvCxnSpPr>
          <p:nvPr/>
        </p:nvCxnSpPr>
        <p:spPr>
          <a:xfrm flipH="1">
            <a:off x="6096000" y="2310725"/>
            <a:ext cx="1169877" cy="10856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14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2922-9482-2446-BF92-F7EC6DA4579D}"/>
              </a:ext>
            </a:extLst>
          </p:cNvPr>
          <p:cNvSpPr>
            <a:spLocks noGrp="1"/>
          </p:cNvSpPr>
          <p:nvPr>
            <p:ph type="title"/>
          </p:nvPr>
        </p:nvSpPr>
        <p:spPr>
          <a:xfrm>
            <a:off x="443678" y="49427"/>
            <a:ext cx="10515600" cy="1325563"/>
          </a:xfrm>
        </p:spPr>
        <p:txBody>
          <a:bodyPr/>
          <a:lstStyle/>
          <a:p>
            <a:r>
              <a:rPr lang="en-US" sz="3600" dirty="0"/>
              <a:t>8.1 Load The Pitch Schedules</a:t>
            </a:r>
            <a:r>
              <a:rPr lang="en-US" dirty="0"/>
              <a:t> </a:t>
            </a:r>
            <a:r>
              <a:rPr lang="en-US" sz="2000" dirty="0"/>
              <a:t>(Multiple Line and Multiple Days)</a:t>
            </a:r>
            <a:endParaRPr lang="en-US" dirty="0"/>
          </a:p>
        </p:txBody>
      </p:sp>
      <p:pic>
        <p:nvPicPr>
          <p:cNvPr id="5" name="Picture 4">
            <a:extLst>
              <a:ext uri="{FF2B5EF4-FFF2-40B4-BE49-F238E27FC236}">
                <a16:creationId xmlns:a16="http://schemas.microsoft.com/office/drawing/2014/main" id="{ADF91AA1-C289-F74F-9B9E-ACC313AECA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524000"/>
            <a:ext cx="3124200" cy="2102111"/>
          </a:xfrm>
          <a:prstGeom prst="rect">
            <a:avLst/>
          </a:prstGeom>
        </p:spPr>
      </p:pic>
      <p:pic>
        <p:nvPicPr>
          <p:cNvPr id="7" name="Picture 6">
            <a:extLst>
              <a:ext uri="{FF2B5EF4-FFF2-40B4-BE49-F238E27FC236}">
                <a16:creationId xmlns:a16="http://schemas.microsoft.com/office/drawing/2014/main" id="{ABB4112B-5FFE-C14C-BF83-ACF6713BA6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2625" y="2133600"/>
            <a:ext cx="3529909" cy="2362200"/>
          </a:xfrm>
          <a:prstGeom prst="rect">
            <a:avLst/>
          </a:prstGeom>
          <a:ln>
            <a:solidFill>
              <a:srgbClr val="002060"/>
            </a:solidFill>
          </a:ln>
          <a:effectLst>
            <a:outerShdw blurRad="254000" dist="127000" dir="13500000" algn="br" rotWithShape="0">
              <a:prstClr val="black">
                <a:alpha val="40000"/>
              </a:prstClr>
            </a:outerShdw>
          </a:effectLst>
        </p:spPr>
      </p:pic>
      <p:sp>
        <p:nvSpPr>
          <p:cNvPr id="8" name="TextBox 7">
            <a:extLst>
              <a:ext uri="{FF2B5EF4-FFF2-40B4-BE49-F238E27FC236}">
                <a16:creationId xmlns:a16="http://schemas.microsoft.com/office/drawing/2014/main" id="{A35ED8C5-BED7-3147-8E1F-E8617A3FACBB}"/>
              </a:ext>
            </a:extLst>
          </p:cNvPr>
          <p:cNvSpPr txBox="1"/>
          <p:nvPr/>
        </p:nvSpPr>
        <p:spPr>
          <a:xfrm>
            <a:off x="3764280" y="1327370"/>
            <a:ext cx="2556567" cy="584775"/>
          </a:xfrm>
          <a:prstGeom prst="rect">
            <a:avLst/>
          </a:prstGeom>
          <a:noFill/>
        </p:spPr>
        <p:txBody>
          <a:bodyPr wrap="square" rtlCol="0">
            <a:spAutoFit/>
          </a:bodyPr>
          <a:lstStyle/>
          <a:p>
            <a:pPr algn="ctr"/>
            <a:r>
              <a:rPr lang="en-US" sz="1600" b="1" dirty="0">
                <a:solidFill>
                  <a:srgbClr val="C00000"/>
                </a:solidFill>
              </a:rPr>
              <a:t>Choose multiple lines here if desired</a:t>
            </a:r>
          </a:p>
        </p:txBody>
      </p:sp>
      <p:pic>
        <p:nvPicPr>
          <p:cNvPr id="10" name="Picture 9">
            <a:extLst>
              <a:ext uri="{FF2B5EF4-FFF2-40B4-BE49-F238E27FC236}">
                <a16:creationId xmlns:a16="http://schemas.microsoft.com/office/drawing/2014/main" id="{6A92DA36-9C3B-C247-B660-790276D5DB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200" y="2933700"/>
            <a:ext cx="4025078" cy="3124200"/>
          </a:xfrm>
          <a:prstGeom prst="rect">
            <a:avLst/>
          </a:prstGeom>
          <a:ln>
            <a:solidFill>
              <a:schemeClr val="accent5">
                <a:lumMod val="50000"/>
              </a:schemeClr>
            </a:solidFill>
          </a:ln>
          <a:effectLst>
            <a:outerShdw blurRad="254000" dist="127000" dir="13500000" algn="br" rotWithShape="0">
              <a:prstClr val="black">
                <a:alpha val="40000"/>
              </a:prstClr>
            </a:outerShdw>
          </a:effectLst>
        </p:spPr>
      </p:pic>
      <p:sp>
        <p:nvSpPr>
          <p:cNvPr id="11" name="TextBox 10">
            <a:extLst>
              <a:ext uri="{FF2B5EF4-FFF2-40B4-BE49-F238E27FC236}">
                <a16:creationId xmlns:a16="http://schemas.microsoft.com/office/drawing/2014/main" id="{D81C7A55-2E00-E842-AA3A-2D9CECFFE3F0}"/>
              </a:ext>
            </a:extLst>
          </p:cNvPr>
          <p:cNvSpPr txBox="1"/>
          <p:nvPr/>
        </p:nvSpPr>
        <p:spPr>
          <a:xfrm>
            <a:off x="4114800" y="5765512"/>
            <a:ext cx="2556567" cy="584775"/>
          </a:xfrm>
          <a:prstGeom prst="rect">
            <a:avLst/>
          </a:prstGeom>
          <a:noFill/>
        </p:spPr>
        <p:txBody>
          <a:bodyPr wrap="square" rtlCol="0">
            <a:spAutoFit/>
          </a:bodyPr>
          <a:lstStyle/>
          <a:p>
            <a:pPr algn="ctr"/>
            <a:r>
              <a:rPr lang="en-US" sz="1600" b="1" dirty="0">
                <a:solidFill>
                  <a:srgbClr val="C00000"/>
                </a:solidFill>
              </a:rPr>
              <a:t>Schedule for the day or a date range</a:t>
            </a:r>
          </a:p>
        </p:txBody>
      </p:sp>
      <p:cxnSp>
        <p:nvCxnSpPr>
          <p:cNvPr id="13" name="Straight Arrow Connector 12">
            <a:extLst>
              <a:ext uri="{FF2B5EF4-FFF2-40B4-BE49-F238E27FC236}">
                <a16:creationId xmlns:a16="http://schemas.microsoft.com/office/drawing/2014/main" id="{1C1EC1E1-CCA6-844C-8F17-30CDACB43ECD}"/>
              </a:ext>
            </a:extLst>
          </p:cNvPr>
          <p:cNvCxnSpPr>
            <a:cxnSpLocks/>
          </p:cNvCxnSpPr>
          <p:nvPr/>
        </p:nvCxnSpPr>
        <p:spPr>
          <a:xfrm flipV="1">
            <a:off x="6019800" y="4343400"/>
            <a:ext cx="1066800" cy="1219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090D642-6967-E743-9119-E1F58D8E1312}"/>
              </a:ext>
            </a:extLst>
          </p:cNvPr>
          <p:cNvCxnSpPr>
            <a:cxnSpLocks/>
          </p:cNvCxnSpPr>
          <p:nvPr/>
        </p:nvCxnSpPr>
        <p:spPr>
          <a:xfrm flipV="1">
            <a:off x="6172200" y="5054456"/>
            <a:ext cx="1066800" cy="6605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2B31C0F-CE0B-D442-AD8A-87791FDC6E42}"/>
              </a:ext>
            </a:extLst>
          </p:cNvPr>
          <p:cNvCxnSpPr>
            <a:cxnSpLocks/>
          </p:cNvCxnSpPr>
          <p:nvPr/>
        </p:nvCxnSpPr>
        <p:spPr>
          <a:xfrm flipH="1">
            <a:off x="3135248" y="1835580"/>
            <a:ext cx="1191801" cy="11248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80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7C5C02-CE56-6844-83CD-DD87B5EF3E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355997"/>
            <a:ext cx="10134600" cy="5475499"/>
          </a:xfrm>
          <a:prstGeom prst="rect">
            <a:avLst/>
          </a:prstGeom>
          <a:ln>
            <a:solidFill>
              <a:schemeClr val="tx1"/>
            </a:solidFill>
          </a:ln>
        </p:spPr>
      </p:pic>
      <p:sp>
        <p:nvSpPr>
          <p:cNvPr id="2" name="Title 1">
            <a:extLst>
              <a:ext uri="{FF2B5EF4-FFF2-40B4-BE49-F238E27FC236}">
                <a16:creationId xmlns:a16="http://schemas.microsoft.com/office/drawing/2014/main" id="{348983E5-CD26-0F4E-B7D2-DD8B0C8505FF}"/>
              </a:ext>
            </a:extLst>
          </p:cNvPr>
          <p:cNvSpPr>
            <a:spLocks noGrp="1"/>
          </p:cNvSpPr>
          <p:nvPr>
            <p:ph type="title"/>
          </p:nvPr>
        </p:nvSpPr>
        <p:spPr>
          <a:xfrm>
            <a:off x="838200" y="180101"/>
            <a:ext cx="10515600" cy="1325563"/>
          </a:xfrm>
        </p:spPr>
        <p:txBody>
          <a:bodyPr/>
          <a:lstStyle/>
          <a:p>
            <a:r>
              <a:rPr lang="en-US" sz="3600" dirty="0"/>
              <a:t>8.2 Using The Calendar</a:t>
            </a:r>
          </a:p>
        </p:txBody>
      </p:sp>
      <p:sp>
        <p:nvSpPr>
          <p:cNvPr id="15" name="Triangle 14">
            <a:extLst>
              <a:ext uri="{FF2B5EF4-FFF2-40B4-BE49-F238E27FC236}">
                <a16:creationId xmlns:a16="http://schemas.microsoft.com/office/drawing/2014/main" id="{F0078455-D021-A941-B798-6EC8657F66AD}"/>
              </a:ext>
            </a:extLst>
          </p:cNvPr>
          <p:cNvSpPr/>
          <p:nvPr/>
        </p:nvSpPr>
        <p:spPr>
          <a:xfrm rot="5400000">
            <a:off x="5076534" y="3071685"/>
            <a:ext cx="2902531" cy="2286000"/>
          </a:xfrm>
          <a:prstGeom prst="triangle">
            <a:avLst>
              <a:gd name="adj" fmla="val 67109"/>
            </a:avLst>
          </a:prstGeom>
          <a:solidFill>
            <a:schemeClr val="accent6">
              <a:lumMod val="60000"/>
              <a:lumOff val="40000"/>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9A15695F-8D6F-B84A-9985-5A4191281E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612" y="2763420"/>
            <a:ext cx="4378188" cy="2902531"/>
          </a:xfrm>
          <a:prstGeom prst="rect">
            <a:avLst/>
          </a:prstGeom>
          <a:ln>
            <a:solidFill>
              <a:schemeClr val="tx1"/>
            </a:solidFill>
          </a:ln>
          <a:effectLst>
            <a:outerShdw blurRad="317500" dist="127000" dir="13500000" algn="br" rotWithShape="0">
              <a:prstClr val="black">
                <a:alpha val="40000"/>
              </a:prstClr>
            </a:outerShdw>
          </a:effectLst>
        </p:spPr>
      </p:pic>
      <p:pic>
        <p:nvPicPr>
          <p:cNvPr id="23" name="Picture 22">
            <a:extLst>
              <a:ext uri="{FF2B5EF4-FFF2-40B4-BE49-F238E27FC236}">
                <a16:creationId xmlns:a16="http://schemas.microsoft.com/office/drawing/2014/main" id="{1E4943EF-3C8D-0641-8FEA-E284E021D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9986" y="1690690"/>
            <a:ext cx="3291623" cy="1346200"/>
          </a:xfrm>
          <a:prstGeom prst="rect">
            <a:avLst/>
          </a:prstGeom>
          <a:ln>
            <a:solidFill>
              <a:schemeClr val="tx1"/>
            </a:solidFill>
          </a:ln>
          <a:effectLst>
            <a:outerShdw blurRad="254000" dist="127000" dir="13500000" algn="br" rotWithShape="0">
              <a:prstClr val="black">
                <a:alpha val="40000"/>
              </a:prstClr>
            </a:outerShdw>
          </a:effectLst>
        </p:spPr>
      </p:pic>
      <p:pic>
        <p:nvPicPr>
          <p:cNvPr id="27" name="Picture 26">
            <a:extLst>
              <a:ext uri="{FF2B5EF4-FFF2-40B4-BE49-F238E27FC236}">
                <a16:creationId xmlns:a16="http://schemas.microsoft.com/office/drawing/2014/main" id="{1A063FDA-F518-294A-A1B6-8C3ABD0118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6400" y="1998879"/>
            <a:ext cx="291786" cy="317233"/>
          </a:xfrm>
          <a:prstGeom prst="rect">
            <a:avLst/>
          </a:prstGeom>
        </p:spPr>
      </p:pic>
      <p:sp>
        <p:nvSpPr>
          <p:cNvPr id="28" name="TextBox 27">
            <a:extLst>
              <a:ext uri="{FF2B5EF4-FFF2-40B4-BE49-F238E27FC236}">
                <a16:creationId xmlns:a16="http://schemas.microsoft.com/office/drawing/2014/main" id="{E89D8F9D-6B87-3247-8BD7-3F0DE703964C}"/>
              </a:ext>
            </a:extLst>
          </p:cNvPr>
          <p:cNvSpPr txBox="1"/>
          <p:nvPr/>
        </p:nvSpPr>
        <p:spPr>
          <a:xfrm>
            <a:off x="10119804" y="2325469"/>
            <a:ext cx="1462596" cy="523220"/>
          </a:xfrm>
          <a:prstGeom prst="rect">
            <a:avLst/>
          </a:prstGeom>
          <a:noFill/>
        </p:spPr>
        <p:txBody>
          <a:bodyPr wrap="square" rtlCol="0">
            <a:spAutoFit/>
          </a:bodyPr>
          <a:lstStyle/>
          <a:p>
            <a:pPr algn="ctr"/>
            <a:r>
              <a:rPr lang="en-US" sz="1400" b="1" dirty="0">
                <a:solidFill>
                  <a:schemeClr val="accent4">
                    <a:lumMod val="75000"/>
                  </a:schemeClr>
                </a:solidFill>
              </a:rPr>
              <a:t>Drag &amp; Drop</a:t>
            </a:r>
          </a:p>
          <a:p>
            <a:pPr algn="ctr"/>
            <a:r>
              <a:rPr lang="en-US" sz="1400" b="1" dirty="0">
                <a:solidFill>
                  <a:schemeClr val="accent4">
                    <a:lumMod val="75000"/>
                  </a:schemeClr>
                </a:solidFill>
              </a:rPr>
              <a:t>Schedules</a:t>
            </a:r>
          </a:p>
        </p:txBody>
      </p:sp>
    </p:spTree>
    <p:extLst>
      <p:ext uri="{BB962C8B-B14F-4D97-AF65-F5344CB8AC3E}">
        <p14:creationId xmlns:p14="http://schemas.microsoft.com/office/powerpoint/2010/main" val="239851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55575"/>
            <a:ext cx="10515600" cy="1195795"/>
          </a:xfrm>
        </p:spPr>
        <p:txBody>
          <a:bodyPr/>
          <a:lstStyle/>
          <a:p>
            <a:r>
              <a:rPr lang="en-US" dirty="0"/>
              <a:t>1. Items to setup before </a:t>
            </a:r>
            <a:r>
              <a:rPr lang="en-US" dirty="0" err="1"/>
              <a:t>ekanban</a:t>
            </a:r>
            <a:r>
              <a:rPr lang="en-US" dirty="0"/>
              <a:t> use</a:t>
            </a:r>
          </a:p>
        </p:txBody>
      </p:sp>
      <p:sp>
        <p:nvSpPr>
          <p:cNvPr id="3" name="Content Placeholder 2"/>
          <p:cNvSpPr>
            <a:spLocks noGrp="1"/>
          </p:cNvSpPr>
          <p:nvPr>
            <p:ph idx="1"/>
          </p:nvPr>
        </p:nvSpPr>
        <p:spPr>
          <a:xfrm>
            <a:off x="838200" y="1963803"/>
            <a:ext cx="10515600" cy="3875157"/>
          </a:xfrm>
        </p:spPr>
        <p:txBody>
          <a:bodyPr/>
          <a:lstStyle/>
          <a:p>
            <a:pPr marL="457200" indent="-457200">
              <a:buFont typeface="+mj-lt"/>
              <a:buAutoNum type="arabicPeriod"/>
            </a:pPr>
            <a:r>
              <a:rPr lang="en-US" sz="1800" dirty="0"/>
              <a:t>Resource Shifts are Setup and not overlapping </a:t>
            </a:r>
          </a:p>
          <a:p>
            <a:pPr marL="457200" indent="-457200">
              <a:buFont typeface="+mj-lt"/>
              <a:buAutoNum type="arabicPeriod"/>
            </a:pPr>
            <a:r>
              <a:rPr lang="en-US" sz="1800" dirty="0"/>
              <a:t>Enable  Production features (</a:t>
            </a:r>
            <a:r>
              <a:rPr lang="en-US" sz="1800" dirty="0" err="1"/>
              <a:t>ekanban</a:t>
            </a:r>
            <a:r>
              <a:rPr lang="en-US" sz="1800" dirty="0"/>
              <a:t> functionality) in line settings</a:t>
            </a:r>
          </a:p>
          <a:p>
            <a:pPr indent="-457200">
              <a:buFont typeface="+mj-lt"/>
              <a:buAutoNum type="arabicPeriod"/>
            </a:pPr>
            <a:r>
              <a:rPr lang="en-US" sz="1800" dirty="0"/>
              <a:t>Set up Product Order settings in production setup menu</a:t>
            </a:r>
          </a:p>
          <a:p>
            <a:pPr indent="-457200">
              <a:buFont typeface="+mj-lt"/>
              <a:buAutoNum type="arabicPeriod"/>
            </a:pPr>
            <a:r>
              <a:rPr lang="en-US" sz="1800" dirty="0"/>
              <a:t>Create  / Setup production load templates </a:t>
            </a:r>
          </a:p>
          <a:p>
            <a:pPr indent="-457200">
              <a:buFont typeface="+mj-lt"/>
              <a:buAutoNum type="arabicPeriod"/>
            </a:pPr>
            <a:r>
              <a:rPr lang="en-US" sz="1800" dirty="0"/>
              <a:t>Setup the products in the production module</a:t>
            </a:r>
          </a:p>
          <a:p>
            <a:pPr marL="457200" indent="-457200">
              <a:buFont typeface="+mj-lt"/>
              <a:buAutoNum type="arabicPeriod"/>
            </a:pPr>
            <a:r>
              <a:rPr lang="en-US" sz="1800" dirty="0"/>
              <a:t>Setup line cycle times by product </a:t>
            </a:r>
          </a:p>
          <a:p>
            <a:pPr indent="-457200">
              <a:buFont typeface="+mj-lt"/>
              <a:buAutoNum type="arabicPeriod"/>
            </a:pPr>
            <a:r>
              <a:rPr lang="en-US" sz="1800" dirty="0"/>
              <a:t>Add Product orders to line schedule</a:t>
            </a:r>
          </a:p>
          <a:p>
            <a:pPr indent="-457200">
              <a:buFont typeface="+mj-lt"/>
              <a:buAutoNum type="arabicPeriod"/>
            </a:pPr>
            <a:r>
              <a:rPr lang="en-US" sz="1800" dirty="0"/>
              <a:t>Load shift schedule to the lines</a:t>
            </a:r>
          </a:p>
          <a:p>
            <a:pPr marL="457200" indent="-457200">
              <a:buFont typeface="+mj-lt"/>
              <a:buAutoNum type="arabicPeriod"/>
            </a:pPr>
            <a:r>
              <a:rPr lang="en-US" sz="1800" dirty="0"/>
              <a:t>Schedule orders to the production line </a:t>
            </a:r>
          </a:p>
          <a:p>
            <a:pPr indent="-457200">
              <a:buFont typeface="+mj-lt"/>
              <a:buAutoNum type="arabicPeriod"/>
            </a:pPr>
            <a:r>
              <a:rPr lang="en-US" sz="1800" dirty="0"/>
              <a:t>Ready to start using in the portal </a:t>
            </a:r>
          </a:p>
          <a:p>
            <a:pPr marL="0" indent="0">
              <a:buNone/>
            </a:pPr>
            <a:endParaRPr lang="en-US" sz="1800" dirty="0"/>
          </a:p>
        </p:txBody>
      </p:sp>
      <p:sp>
        <p:nvSpPr>
          <p:cNvPr id="6" name="Slide Number Placeholder 5"/>
          <p:cNvSpPr>
            <a:spLocks noGrp="1"/>
          </p:cNvSpPr>
          <p:nvPr>
            <p:ph type="sldNum" sz="quarter" idx="12"/>
          </p:nvPr>
        </p:nvSpPr>
        <p:spPr/>
        <p:txBody>
          <a:bodyPr/>
          <a:lstStyle/>
          <a:p>
            <a:fld id="{7E74F4B1-9ADB-4B50-83D6-797B7B30BEA4}" type="slidenum">
              <a:rPr lang="en-US" noProof="0" smtClean="0"/>
              <a:t>2</a:t>
            </a:fld>
            <a:endParaRPr lang="en-US" noProof="0" dirty="0"/>
          </a:p>
        </p:txBody>
      </p:sp>
      <p:sp>
        <p:nvSpPr>
          <p:cNvPr id="7" name="TextBox 6"/>
          <p:cNvSpPr txBox="1"/>
          <p:nvPr/>
        </p:nvSpPr>
        <p:spPr>
          <a:xfrm>
            <a:off x="247650" y="6097672"/>
            <a:ext cx="10258425" cy="365091"/>
          </a:xfrm>
          <a:prstGeom prst="rect">
            <a:avLst/>
          </a:prstGeom>
          <a:noFill/>
        </p:spPr>
        <p:txBody>
          <a:bodyPr wrap="square" lIns="36000" tIns="36000" rIns="36000" bIns="36000" rtlCol="0" anchor="ctr" anchorCtr="0">
            <a:spAutoFit/>
          </a:bodyPr>
          <a:lstStyle/>
          <a:p>
            <a:pPr marL="342900" indent="-342900">
              <a:lnSpc>
                <a:spcPct val="95000"/>
              </a:lnSpc>
              <a:buClr>
                <a:schemeClr val="accent1"/>
              </a:buClr>
              <a:buFont typeface="Arial" panose="020B0604020202020204" pitchFamily="34" charset="0"/>
              <a:buChar char="•"/>
            </a:pPr>
            <a:r>
              <a:rPr lang="en-US" sz="2000" b="1" u="sng" dirty="0">
                <a:solidFill>
                  <a:schemeClr val="tx1">
                    <a:lumMod val="50000"/>
                  </a:schemeClr>
                </a:solidFill>
                <a:highlight>
                  <a:srgbClr val="FFFF00"/>
                </a:highlight>
              </a:rPr>
              <a:t>Note:</a:t>
            </a:r>
            <a:r>
              <a:rPr lang="en-US" sz="2000" dirty="0">
                <a:solidFill>
                  <a:schemeClr val="tx1">
                    <a:lumMod val="50000"/>
                  </a:schemeClr>
                </a:solidFill>
              </a:rPr>
              <a:t> The  Order Planner needs to be turned on in a site  (Get with L2L if needed)</a:t>
            </a:r>
          </a:p>
        </p:txBody>
      </p:sp>
      <p:sp>
        <p:nvSpPr>
          <p:cNvPr id="4" name="TextBox 3">
            <a:extLst>
              <a:ext uri="{FF2B5EF4-FFF2-40B4-BE49-F238E27FC236}">
                <a16:creationId xmlns:a16="http://schemas.microsoft.com/office/drawing/2014/main" id="{7C5BBFAF-7281-4588-B4A4-D800362C4268}"/>
              </a:ext>
            </a:extLst>
          </p:cNvPr>
          <p:cNvSpPr txBox="1"/>
          <p:nvPr/>
        </p:nvSpPr>
        <p:spPr>
          <a:xfrm>
            <a:off x="3352800" y="1057931"/>
            <a:ext cx="4333875" cy="769441"/>
          </a:xfrm>
          <a:prstGeom prst="rect">
            <a:avLst/>
          </a:prstGeom>
          <a:noFill/>
        </p:spPr>
        <p:txBody>
          <a:bodyPr wrap="square" rtlCol="0">
            <a:spAutoFit/>
          </a:bodyPr>
          <a:lstStyle/>
          <a:p>
            <a:r>
              <a:rPr lang="en-US" sz="4400" dirty="0"/>
              <a:t>10 Simple Steps </a:t>
            </a:r>
          </a:p>
        </p:txBody>
      </p:sp>
    </p:spTree>
    <p:extLst>
      <p:ext uri="{BB962C8B-B14F-4D97-AF65-F5344CB8AC3E}">
        <p14:creationId xmlns:p14="http://schemas.microsoft.com/office/powerpoint/2010/main" val="3459155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C20FF0B-51B6-4CB1-8C08-D3625B19C2CD}"/>
              </a:ext>
            </a:extLst>
          </p:cNvPr>
          <p:cNvPicPr>
            <a:picLocks noChangeAspect="1"/>
          </p:cNvPicPr>
          <p:nvPr/>
        </p:nvPicPr>
        <p:blipFill>
          <a:blip r:embed="rId2"/>
          <a:stretch>
            <a:fillRect/>
          </a:stretch>
        </p:blipFill>
        <p:spPr>
          <a:xfrm>
            <a:off x="250183" y="2269229"/>
            <a:ext cx="11721019" cy="2254535"/>
          </a:xfrm>
          <a:prstGeom prst="rect">
            <a:avLst/>
          </a:prstGeom>
        </p:spPr>
      </p:pic>
      <p:sp>
        <p:nvSpPr>
          <p:cNvPr id="2" name="Title 1"/>
          <p:cNvSpPr>
            <a:spLocks noGrp="1"/>
          </p:cNvSpPr>
          <p:nvPr>
            <p:ph type="title"/>
          </p:nvPr>
        </p:nvSpPr>
        <p:spPr>
          <a:xfrm>
            <a:off x="373950" y="89096"/>
            <a:ext cx="10515600" cy="1325563"/>
          </a:xfrm>
        </p:spPr>
        <p:txBody>
          <a:bodyPr/>
          <a:lstStyle/>
          <a:p>
            <a:r>
              <a:rPr lang="en-US" sz="3600" dirty="0"/>
              <a:t>9.0 </a:t>
            </a:r>
            <a:r>
              <a:rPr lang="en-US" sz="3600" dirty="0" err="1"/>
              <a:t>eKanban</a:t>
            </a:r>
            <a:r>
              <a:rPr lang="en-US" sz="3600" dirty="0"/>
              <a:t> planner screen for the line</a:t>
            </a:r>
          </a:p>
        </p:txBody>
      </p:sp>
      <p:sp>
        <p:nvSpPr>
          <p:cNvPr id="6" name="Slide Number Placeholder 5"/>
          <p:cNvSpPr>
            <a:spLocks noGrp="1"/>
          </p:cNvSpPr>
          <p:nvPr>
            <p:ph type="sldNum" sz="quarter" idx="12"/>
          </p:nvPr>
        </p:nvSpPr>
        <p:spPr/>
        <p:txBody>
          <a:bodyPr/>
          <a:lstStyle/>
          <a:p>
            <a:fld id="{7E74F4B1-9ADB-4B50-83D6-797B7B30BEA4}" type="slidenum">
              <a:rPr lang="en-US" noProof="0" smtClean="0"/>
              <a:t>20</a:t>
            </a:fld>
            <a:endParaRPr lang="en-US" noProof="0" dirty="0"/>
          </a:p>
        </p:txBody>
      </p:sp>
      <p:sp>
        <p:nvSpPr>
          <p:cNvPr id="7" name="TextBox 6"/>
          <p:cNvSpPr txBox="1"/>
          <p:nvPr/>
        </p:nvSpPr>
        <p:spPr>
          <a:xfrm>
            <a:off x="9424309" y="4464819"/>
            <a:ext cx="2250314" cy="1827030"/>
          </a:xfrm>
          <a:prstGeom prst="rect">
            <a:avLst/>
          </a:prstGeom>
          <a:noFill/>
        </p:spPr>
        <p:txBody>
          <a:bodyPr wrap="square" lIns="36000" tIns="36000" rIns="36000" bIns="36000" rtlCol="0" anchor="ctr" anchorCtr="0">
            <a:spAutoFit/>
          </a:bodyPr>
          <a:lstStyle/>
          <a:p>
            <a:pPr marL="230400" indent="-230400">
              <a:lnSpc>
                <a:spcPct val="95000"/>
              </a:lnSpc>
              <a:buClr>
                <a:schemeClr val="accent1"/>
              </a:buClr>
              <a:buFont typeface="Wingdings" panose="05000000000000000000" pitchFamily="2" charset="2"/>
              <a:buChar char="§"/>
            </a:pPr>
            <a:r>
              <a:rPr lang="en-US" sz="2000" dirty="0">
                <a:solidFill>
                  <a:schemeClr val="tx1">
                    <a:lumMod val="50000"/>
                  </a:schemeClr>
                </a:solidFill>
                <a:highlight>
                  <a:srgbClr val="FFFF00"/>
                </a:highlight>
              </a:rPr>
              <a:t>Note: </a:t>
            </a:r>
            <a:r>
              <a:rPr lang="en-US" sz="2000" dirty="0">
                <a:solidFill>
                  <a:schemeClr val="tx1">
                    <a:lumMod val="50000"/>
                  </a:schemeClr>
                </a:solidFill>
              </a:rPr>
              <a:t>Products will not load if cycle times have not been setup for the production line</a:t>
            </a:r>
          </a:p>
        </p:txBody>
      </p:sp>
      <p:sp>
        <p:nvSpPr>
          <p:cNvPr id="3" name="TextBox 2"/>
          <p:cNvSpPr txBox="1"/>
          <p:nvPr/>
        </p:nvSpPr>
        <p:spPr>
          <a:xfrm>
            <a:off x="517377" y="4957052"/>
            <a:ext cx="9076825" cy="1534642"/>
          </a:xfrm>
          <a:prstGeom prst="rect">
            <a:avLst/>
          </a:prstGeom>
          <a:noFill/>
        </p:spPr>
        <p:txBody>
          <a:bodyPr wrap="square" lIns="36000" tIns="36000" rIns="36000" bIns="36000" rtlCol="0" anchor="ctr" anchorCtr="0">
            <a:spAutoFit/>
          </a:bodyPr>
          <a:lstStyle/>
          <a:p>
            <a:pPr marL="457200" indent="-457200">
              <a:lnSpc>
                <a:spcPct val="95000"/>
              </a:lnSpc>
              <a:buClr>
                <a:schemeClr val="accent1"/>
              </a:buClr>
              <a:buFont typeface="+mj-lt"/>
              <a:buAutoNum type="arabicPeriod"/>
            </a:pPr>
            <a:r>
              <a:rPr lang="en-US" sz="2000" dirty="0">
                <a:solidFill>
                  <a:schemeClr val="tx1">
                    <a:lumMod val="50000"/>
                  </a:schemeClr>
                </a:solidFill>
              </a:rPr>
              <a:t>Set the Area and line you want to schedule</a:t>
            </a:r>
          </a:p>
          <a:p>
            <a:pPr marL="457200" indent="-457200">
              <a:lnSpc>
                <a:spcPct val="95000"/>
              </a:lnSpc>
              <a:buClr>
                <a:schemeClr val="accent1"/>
              </a:buClr>
              <a:buFont typeface="+mj-lt"/>
              <a:buAutoNum type="arabicPeriod"/>
            </a:pPr>
            <a:r>
              <a:rPr lang="en-US" sz="2000" dirty="0">
                <a:solidFill>
                  <a:schemeClr val="tx1">
                    <a:lumMod val="50000"/>
                  </a:schemeClr>
                </a:solidFill>
              </a:rPr>
              <a:t>Set the status to planning and the QTY to filter by quantity</a:t>
            </a:r>
          </a:p>
          <a:p>
            <a:pPr marL="457200" indent="-457200">
              <a:lnSpc>
                <a:spcPct val="95000"/>
              </a:lnSpc>
              <a:buClr>
                <a:schemeClr val="accent1"/>
              </a:buClr>
              <a:buFont typeface="+mj-lt"/>
              <a:buAutoNum type="arabicPeriod"/>
            </a:pPr>
            <a:r>
              <a:rPr lang="en-US" sz="2000" dirty="0">
                <a:solidFill>
                  <a:schemeClr val="tx1">
                    <a:lumMod val="50000"/>
                  </a:schemeClr>
                </a:solidFill>
              </a:rPr>
              <a:t>Set ‘schedule start date’ and ‘due date’ end date </a:t>
            </a:r>
          </a:p>
          <a:p>
            <a:pPr marL="457200" indent="-457200">
              <a:lnSpc>
                <a:spcPct val="95000"/>
              </a:lnSpc>
              <a:buClr>
                <a:schemeClr val="accent1"/>
              </a:buClr>
              <a:buFont typeface="+mj-lt"/>
              <a:buAutoNum type="arabicPeriod"/>
            </a:pPr>
            <a:r>
              <a:rPr lang="en-US" sz="2000" dirty="0">
                <a:solidFill>
                  <a:schemeClr val="tx1">
                    <a:lumMod val="50000"/>
                  </a:schemeClr>
                </a:solidFill>
              </a:rPr>
              <a:t>Select refresh. (Anytime you make a change to the top of this screen you must select refresh to see the changes.) </a:t>
            </a:r>
          </a:p>
        </p:txBody>
      </p:sp>
      <p:sp>
        <p:nvSpPr>
          <p:cNvPr id="10" name="Rectangle 9"/>
          <p:cNvSpPr/>
          <p:nvPr/>
        </p:nvSpPr>
        <p:spPr>
          <a:xfrm>
            <a:off x="10908250" y="2647607"/>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4</a:t>
            </a:r>
          </a:p>
        </p:txBody>
      </p:sp>
      <p:sp>
        <p:nvSpPr>
          <p:cNvPr id="11" name="Rectangle 10"/>
          <p:cNvSpPr/>
          <p:nvPr/>
        </p:nvSpPr>
        <p:spPr>
          <a:xfrm>
            <a:off x="2416201" y="3023362"/>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3</a:t>
            </a:r>
          </a:p>
        </p:txBody>
      </p:sp>
      <p:sp>
        <p:nvSpPr>
          <p:cNvPr id="12" name="Rectangle 11"/>
          <p:cNvSpPr/>
          <p:nvPr/>
        </p:nvSpPr>
        <p:spPr>
          <a:xfrm>
            <a:off x="3589793" y="2295480"/>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2</a:t>
            </a:r>
          </a:p>
        </p:txBody>
      </p:sp>
      <p:sp>
        <p:nvSpPr>
          <p:cNvPr id="13" name="Rectangle 12"/>
          <p:cNvSpPr/>
          <p:nvPr/>
        </p:nvSpPr>
        <p:spPr>
          <a:xfrm>
            <a:off x="97637" y="2363368"/>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1</a:t>
            </a:r>
          </a:p>
        </p:txBody>
      </p:sp>
      <p:sp>
        <p:nvSpPr>
          <p:cNvPr id="14" name="Rectangle 13"/>
          <p:cNvSpPr/>
          <p:nvPr/>
        </p:nvSpPr>
        <p:spPr>
          <a:xfrm>
            <a:off x="314368" y="2685447"/>
            <a:ext cx="3092644" cy="22115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15" name="Rectangle 14"/>
          <p:cNvSpPr/>
          <p:nvPr/>
        </p:nvSpPr>
        <p:spPr>
          <a:xfrm>
            <a:off x="3471197" y="2656263"/>
            <a:ext cx="4177378" cy="250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16" name="Rectangle 15"/>
          <p:cNvSpPr/>
          <p:nvPr/>
        </p:nvSpPr>
        <p:spPr>
          <a:xfrm>
            <a:off x="2785478" y="2876393"/>
            <a:ext cx="6251521" cy="221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17" name="Rectangle 16"/>
          <p:cNvSpPr/>
          <p:nvPr/>
        </p:nvSpPr>
        <p:spPr>
          <a:xfrm>
            <a:off x="11353800" y="2652721"/>
            <a:ext cx="515566" cy="286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Tree>
    <p:extLst>
      <p:ext uri="{BB962C8B-B14F-4D97-AF65-F5344CB8AC3E}">
        <p14:creationId xmlns:p14="http://schemas.microsoft.com/office/powerpoint/2010/main" val="103088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B0D77C7-F4CC-4A19-B305-CAF8F1FCC3FA}"/>
              </a:ext>
            </a:extLst>
          </p:cNvPr>
          <p:cNvPicPr>
            <a:picLocks noChangeAspect="1"/>
          </p:cNvPicPr>
          <p:nvPr/>
        </p:nvPicPr>
        <p:blipFill>
          <a:blip r:embed="rId2"/>
          <a:stretch>
            <a:fillRect/>
          </a:stretch>
        </p:blipFill>
        <p:spPr>
          <a:xfrm>
            <a:off x="624069" y="2178755"/>
            <a:ext cx="11104264" cy="1408506"/>
          </a:xfrm>
          <a:prstGeom prst="rect">
            <a:avLst/>
          </a:prstGeom>
        </p:spPr>
      </p:pic>
      <p:sp>
        <p:nvSpPr>
          <p:cNvPr id="2" name="Title 1"/>
          <p:cNvSpPr>
            <a:spLocks noGrp="1"/>
          </p:cNvSpPr>
          <p:nvPr>
            <p:ph type="title"/>
          </p:nvPr>
        </p:nvSpPr>
        <p:spPr>
          <a:xfrm>
            <a:off x="550333" y="668612"/>
            <a:ext cx="11178000" cy="676611"/>
          </a:xfrm>
        </p:spPr>
        <p:txBody>
          <a:bodyPr/>
          <a:lstStyle/>
          <a:p>
            <a:r>
              <a:rPr lang="en-US" dirty="0"/>
              <a:t>9.1 How to level load the orders to portal </a:t>
            </a:r>
          </a:p>
        </p:txBody>
      </p:sp>
      <p:sp>
        <p:nvSpPr>
          <p:cNvPr id="6" name="Slide Number Placeholder 5"/>
          <p:cNvSpPr>
            <a:spLocks noGrp="1"/>
          </p:cNvSpPr>
          <p:nvPr>
            <p:ph type="sldNum" sz="quarter" idx="12"/>
          </p:nvPr>
        </p:nvSpPr>
        <p:spPr/>
        <p:txBody>
          <a:bodyPr/>
          <a:lstStyle/>
          <a:p>
            <a:fld id="{7E74F4B1-9ADB-4B50-83D6-797B7B30BEA4}" type="slidenum">
              <a:rPr lang="en-US" noProof="0" smtClean="0"/>
              <a:t>21</a:t>
            </a:fld>
            <a:endParaRPr lang="en-US" noProof="0" dirty="0"/>
          </a:p>
        </p:txBody>
      </p:sp>
      <p:sp>
        <p:nvSpPr>
          <p:cNvPr id="9" name="Rectangle 8"/>
          <p:cNvSpPr/>
          <p:nvPr/>
        </p:nvSpPr>
        <p:spPr>
          <a:xfrm>
            <a:off x="8147854" y="3270738"/>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4</a:t>
            </a:r>
          </a:p>
        </p:txBody>
      </p:sp>
      <p:sp>
        <p:nvSpPr>
          <p:cNvPr id="10" name="Rectangle 9"/>
          <p:cNvSpPr/>
          <p:nvPr/>
        </p:nvSpPr>
        <p:spPr>
          <a:xfrm>
            <a:off x="6777766" y="3048832"/>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2</a:t>
            </a:r>
          </a:p>
        </p:txBody>
      </p:sp>
      <p:sp>
        <p:nvSpPr>
          <p:cNvPr id="11" name="Rectangle 10"/>
          <p:cNvSpPr/>
          <p:nvPr/>
        </p:nvSpPr>
        <p:spPr>
          <a:xfrm>
            <a:off x="154286" y="3394539"/>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3</a:t>
            </a:r>
          </a:p>
        </p:txBody>
      </p:sp>
      <p:sp>
        <p:nvSpPr>
          <p:cNvPr id="12" name="Rectangle 11"/>
          <p:cNvSpPr/>
          <p:nvPr/>
        </p:nvSpPr>
        <p:spPr>
          <a:xfrm>
            <a:off x="154286" y="3078016"/>
            <a:ext cx="369277" cy="3165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1</a:t>
            </a:r>
          </a:p>
        </p:txBody>
      </p:sp>
      <p:sp>
        <p:nvSpPr>
          <p:cNvPr id="3" name="Rectangle 2"/>
          <p:cNvSpPr/>
          <p:nvPr/>
        </p:nvSpPr>
        <p:spPr>
          <a:xfrm>
            <a:off x="583253" y="3079386"/>
            <a:ext cx="3083871" cy="236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14" name="TextBox 13"/>
          <p:cNvSpPr txBox="1"/>
          <p:nvPr/>
        </p:nvSpPr>
        <p:spPr>
          <a:xfrm>
            <a:off x="645583" y="4079918"/>
            <a:ext cx="10456925" cy="1242254"/>
          </a:xfrm>
          <a:prstGeom prst="rect">
            <a:avLst/>
          </a:prstGeom>
          <a:noFill/>
        </p:spPr>
        <p:txBody>
          <a:bodyPr wrap="square" lIns="36000" tIns="36000" rIns="36000" bIns="36000" rtlCol="0" anchor="ctr" anchorCtr="0">
            <a:spAutoFit/>
          </a:bodyPr>
          <a:lstStyle/>
          <a:p>
            <a:pPr marL="457200" indent="-457200">
              <a:lnSpc>
                <a:spcPct val="95000"/>
              </a:lnSpc>
              <a:buClr>
                <a:schemeClr val="accent1"/>
              </a:buClr>
              <a:buFont typeface="+mj-lt"/>
              <a:buAutoNum type="arabicPeriod"/>
            </a:pPr>
            <a:r>
              <a:rPr lang="en-US" sz="2000" dirty="0">
                <a:solidFill>
                  <a:schemeClr val="tx1">
                    <a:lumMod val="50000"/>
                  </a:schemeClr>
                </a:solidFill>
              </a:rPr>
              <a:t>Select the dates you want to load from the above planning</a:t>
            </a:r>
          </a:p>
          <a:p>
            <a:pPr marL="457200" indent="-457200">
              <a:lnSpc>
                <a:spcPct val="95000"/>
              </a:lnSpc>
              <a:buClr>
                <a:schemeClr val="accent1"/>
              </a:buClr>
              <a:buFont typeface="+mj-lt"/>
              <a:buAutoNum type="arabicPeriod"/>
            </a:pPr>
            <a:r>
              <a:rPr lang="en-US" sz="2000" dirty="0">
                <a:solidFill>
                  <a:schemeClr val="tx1">
                    <a:lumMod val="50000"/>
                  </a:schemeClr>
                </a:solidFill>
              </a:rPr>
              <a:t>Select quantity or cycle time to load the orders and verify your quantity</a:t>
            </a:r>
          </a:p>
          <a:p>
            <a:pPr marL="457200" indent="-457200">
              <a:lnSpc>
                <a:spcPct val="95000"/>
              </a:lnSpc>
              <a:buClr>
                <a:schemeClr val="accent1"/>
              </a:buClr>
              <a:buFont typeface="+mj-lt"/>
              <a:buAutoNum type="arabicPeriod"/>
            </a:pPr>
            <a:r>
              <a:rPr lang="en-US" sz="2000" dirty="0">
                <a:solidFill>
                  <a:schemeClr val="tx1">
                    <a:lumMod val="50000"/>
                  </a:schemeClr>
                </a:solidFill>
              </a:rPr>
              <a:t>Select level loading type. (group by due date will load by that date in your planning</a:t>
            </a:r>
          </a:p>
          <a:p>
            <a:pPr marL="457200" indent="-457200">
              <a:lnSpc>
                <a:spcPct val="95000"/>
              </a:lnSpc>
              <a:buClr>
                <a:schemeClr val="accent1"/>
              </a:buClr>
              <a:buFont typeface="+mj-lt"/>
              <a:buAutoNum type="arabicPeriod"/>
            </a:pPr>
            <a:r>
              <a:rPr lang="en-US" sz="2000" dirty="0">
                <a:solidFill>
                  <a:schemeClr val="tx1">
                    <a:lumMod val="50000"/>
                  </a:schemeClr>
                </a:solidFill>
              </a:rPr>
              <a:t>Select the change over type you want to load (this will set the schedule)</a:t>
            </a:r>
          </a:p>
        </p:txBody>
      </p:sp>
      <p:sp>
        <p:nvSpPr>
          <p:cNvPr id="15" name="Rectangle 14"/>
          <p:cNvSpPr/>
          <p:nvPr/>
        </p:nvSpPr>
        <p:spPr>
          <a:xfrm>
            <a:off x="3667124" y="3118073"/>
            <a:ext cx="3083871" cy="236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16" name="Rectangle 15"/>
          <p:cNvSpPr/>
          <p:nvPr/>
        </p:nvSpPr>
        <p:spPr>
          <a:xfrm>
            <a:off x="538637" y="3327255"/>
            <a:ext cx="2290288" cy="210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17" name="Rectangle 16"/>
          <p:cNvSpPr/>
          <p:nvPr/>
        </p:nvSpPr>
        <p:spPr>
          <a:xfrm>
            <a:off x="2843999" y="3365355"/>
            <a:ext cx="5291847" cy="210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20" name="TextBox 19">
            <a:extLst>
              <a:ext uri="{FF2B5EF4-FFF2-40B4-BE49-F238E27FC236}">
                <a16:creationId xmlns:a16="http://schemas.microsoft.com/office/drawing/2014/main" id="{C73C1B77-B8A1-48F0-8520-AAFAFA79F1D8}"/>
              </a:ext>
            </a:extLst>
          </p:cNvPr>
          <p:cNvSpPr txBox="1"/>
          <p:nvPr/>
        </p:nvSpPr>
        <p:spPr>
          <a:xfrm>
            <a:off x="760385" y="6189388"/>
            <a:ext cx="10547233" cy="307777"/>
          </a:xfrm>
          <a:prstGeom prst="rect">
            <a:avLst/>
          </a:prstGeom>
          <a:noFill/>
        </p:spPr>
        <p:txBody>
          <a:bodyPr wrap="square" rtlCol="0">
            <a:spAutoFit/>
          </a:bodyPr>
          <a:lstStyle/>
          <a:p>
            <a:r>
              <a:rPr lang="en-US" b="1" dirty="0">
                <a:solidFill>
                  <a:srgbClr val="FF0000"/>
                </a:solidFill>
              </a:rPr>
              <a:t>Note</a:t>
            </a:r>
            <a:r>
              <a:rPr lang="en-US" dirty="0"/>
              <a:t>: group by due date and minimal changeovers will schedule the orders by the due date you set in the upload template</a:t>
            </a:r>
          </a:p>
        </p:txBody>
      </p:sp>
    </p:spTree>
    <p:extLst>
      <p:ext uri="{BB962C8B-B14F-4D97-AF65-F5344CB8AC3E}">
        <p14:creationId xmlns:p14="http://schemas.microsoft.com/office/powerpoint/2010/main" val="1165551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00525" y="1372190"/>
            <a:ext cx="5364000" cy="468000"/>
          </a:xfrm>
        </p:spPr>
        <p:txBody>
          <a:bodyPr/>
          <a:lstStyle/>
          <a:p>
            <a:r>
              <a:rPr lang="en-US" dirty="0" err="1"/>
              <a:t>eKanban</a:t>
            </a:r>
            <a:r>
              <a:rPr lang="en-US" dirty="0"/>
              <a:t> Planner Screen View</a:t>
            </a:r>
          </a:p>
        </p:txBody>
      </p:sp>
      <p:sp>
        <p:nvSpPr>
          <p:cNvPr id="12" name="Text Placeholder 11"/>
          <p:cNvSpPr>
            <a:spLocks noGrp="1"/>
          </p:cNvSpPr>
          <p:nvPr>
            <p:ph type="body" sz="quarter" idx="3"/>
          </p:nvPr>
        </p:nvSpPr>
        <p:spPr>
          <a:xfrm>
            <a:off x="732000" y="4027799"/>
            <a:ext cx="5364000" cy="468000"/>
          </a:xfrm>
        </p:spPr>
        <p:txBody>
          <a:bodyPr/>
          <a:lstStyle/>
          <a:p>
            <a:r>
              <a:rPr lang="en-US" dirty="0"/>
              <a:t>Order Planner Screen View</a:t>
            </a:r>
          </a:p>
        </p:txBody>
      </p:sp>
      <p:sp>
        <p:nvSpPr>
          <p:cNvPr id="6" name="Slide Number Placeholder 5"/>
          <p:cNvSpPr>
            <a:spLocks noGrp="1"/>
          </p:cNvSpPr>
          <p:nvPr>
            <p:ph type="sldNum" sz="quarter" idx="12"/>
          </p:nvPr>
        </p:nvSpPr>
        <p:spPr/>
        <p:txBody>
          <a:bodyPr/>
          <a:lstStyle/>
          <a:p>
            <a:fld id="{7E74F4B1-9ADB-4B50-83D6-797B7B30BEA4}" type="slidenum">
              <a:rPr lang="en-US" noProof="0" smtClean="0"/>
              <a:t>22</a:t>
            </a:fld>
            <a:endParaRPr lang="en-US" noProof="0" dirty="0"/>
          </a:p>
        </p:txBody>
      </p:sp>
      <p:sp>
        <p:nvSpPr>
          <p:cNvPr id="9" name="Title 8"/>
          <p:cNvSpPr>
            <a:spLocks noGrp="1"/>
          </p:cNvSpPr>
          <p:nvPr>
            <p:ph type="title"/>
          </p:nvPr>
        </p:nvSpPr>
        <p:spPr>
          <a:xfrm>
            <a:off x="512733" y="503582"/>
            <a:ext cx="11178000" cy="851530"/>
          </a:xfrm>
        </p:spPr>
        <p:txBody>
          <a:bodyPr/>
          <a:lstStyle/>
          <a:p>
            <a:r>
              <a:rPr lang="en-US" dirty="0"/>
              <a:t>9.3 Lines are now scheduled (example) </a:t>
            </a:r>
          </a:p>
        </p:txBody>
      </p:sp>
      <p:pic>
        <p:nvPicPr>
          <p:cNvPr id="13" name="Picture 12">
            <a:extLst>
              <a:ext uri="{FF2B5EF4-FFF2-40B4-BE49-F238E27FC236}">
                <a16:creationId xmlns:a16="http://schemas.microsoft.com/office/drawing/2014/main" id="{FFC93588-D862-4048-8BBB-782C4E7C0EEE}"/>
              </a:ext>
            </a:extLst>
          </p:cNvPr>
          <p:cNvPicPr>
            <a:picLocks noChangeAspect="1"/>
          </p:cNvPicPr>
          <p:nvPr/>
        </p:nvPicPr>
        <p:blipFill>
          <a:blip r:embed="rId2"/>
          <a:stretch>
            <a:fillRect/>
          </a:stretch>
        </p:blipFill>
        <p:spPr>
          <a:xfrm>
            <a:off x="600525" y="4495799"/>
            <a:ext cx="9726838" cy="165553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C05B2CEE-E073-4484-B1B9-A8CD30B24AD2}"/>
              </a:ext>
            </a:extLst>
          </p:cNvPr>
          <p:cNvPicPr>
            <a:picLocks noChangeAspect="1"/>
          </p:cNvPicPr>
          <p:nvPr/>
        </p:nvPicPr>
        <p:blipFill>
          <a:blip r:embed="rId3"/>
          <a:stretch>
            <a:fillRect/>
          </a:stretch>
        </p:blipFill>
        <p:spPr>
          <a:xfrm>
            <a:off x="512733" y="1903066"/>
            <a:ext cx="4819650" cy="1890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09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9769EE-5F94-488F-8D7D-AA2FECE0DA3F}"/>
              </a:ext>
            </a:extLst>
          </p:cNvPr>
          <p:cNvSpPr>
            <a:spLocks noGrp="1"/>
          </p:cNvSpPr>
          <p:nvPr>
            <p:ph type="title"/>
          </p:nvPr>
        </p:nvSpPr>
        <p:spPr/>
        <p:txBody>
          <a:bodyPr/>
          <a:lstStyle/>
          <a:p>
            <a:r>
              <a:rPr lang="en-US" dirty="0"/>
              <a:t>10. Ready to start order</a:t>
            </a:r>
          </a:p>
        </p:txBody>
      </p:sp>
      <p:sp>
        <p:nvSpPr>
          <p:cNvPr id="6" name="Slide Number Placeholder 5">
            <a:extLst>
              <a:ext uri="{FF2B5EF4-FFF2-40B4-BE49-F238E27FC236}">
                <a16:creationId xmlns:a16="http://schemas.microsoft.com/office/drawing/2014/main" id="{0FD5F0F8-DD86-40F5-812D-915E41FA7AE5}"/>
              </a:ext>
            </a:extLst>
          </p:cNvPr>
          <p:cNvSpPr>
            <a:spLocks noGrp="1"/>
          </p:cNvSpPr>
          <p:nvPr>
            <p:ph type="sldNum" idx="12"/>
          </p:nvPr>
        </p:nvSpPr>
        <p:spPr/>
        <p:txBody>
          <a:bodyPr/>
          <a:lstStyle/>
          <a:p>
            <a:fld id="{7E74F4B1-9ADB-4B50-83D6-797B7B30BEA4}" type="slidenum">
              <a:rPr lang="en-US" noProof="0" smtClean="0"/>
              <a:t>23</a:t>
            </a:fld>
            <a:endParaRPr lang="en-US" noProof="0" dirty="0"/>
          </a:p>
        </p:txBody>
      </p:sp>
      <p:pic>
        <p:nvPicPr>
          <p:cNvPr id="14" name="Picture 13">
            <a:extLst>
              <a:ext uri="{FF2B5EF4-FFF2-40B4-BE49-F238E27FC236}">
                <a16:creationId xmlns:a16="http://schemas.microsoft.com/office/drawing/2014/main" id="{DFE2F302-D825-4A81-A538-B7AF02B07960}"/>
              </a:ext>
            </a:extLst>
          </p:cNvPr>
          <p:cNvPicPr>
            <a:picLocks noChangeAspect="1"/>
          </p:cNvPicPr>
          <p:nvPr/>
        </p:nvPicPr>
        <p:blipFill>
          <a:blip r:embed="rId2"/>
          <a:stretch>
            <a:fillRect/>
          </a:stretch>
        </p:blipFill>
        <p:spPr>
          <a:xfrm>
            <a:off x="452581" y="1625015"/>
            <a:ext cx="11471564" cy="3297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735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0DB6-490E-455D-939C-7BEA313B325D}"/>
              </a:ext>
            </a:extLst>
          </p:cNvPr>
          <p:cNvSpPr>
            <a:spLocks noGrp="1"/>
          </p:cNvSpPr>
          <p:nvPr>
            <p:ph type="title"/>
          </p:nvPr>
        </p:nvSpPr>
        <p:spPr/>
        <p:txBody>
          <a:bodyPr/>
          <a:lstStyle/>
          <a:p>
            <a:r>
              <a:rPr lang="en-US" dirty="0"/>
              <a:t>1. Resource Shift Setup </a:t>
            </a:r>
          </a:p>
        </p:txBody>
      </p:sp>
      <p:sp>
        <p:nvSpPr>
          <p:cNvPr id="3" name="Text Placeholder 2">
            <a:extLst>
              <a:ext uri="{FF2B5EF4-FFF2-40B4-BE49-F238E27FC236}">
                <a16:creationId xmlns:a16="http://schemas.microsoft.com/office/drawing/2014/main" id="{2BA94954-26A4-4D9A-BAE7-D7DF0E45BDB9}"/>
              </a:ext>
            </a:extLst>
          </p:cNvPr>
          <p:cNvSpPr>
            <a:spLocks noGrp="1"/>
          </p:cNvSpPr>
          <p:nvPr>
            <p:ph type="body" idx="1"/>
          </p:nvPr>
        </p:nvSpPr>
        <p:spPr>
          <a:xfrm>
            <a:off x="8433786" y="3307702"/>
            <a:ext cx="3274640" cy="1646038"/>
          </a:xfrm>
        </p:spPr>
        <p:txBody>
          <a:bodyPr/>
          <a:lstStyle/>
          <a:p>
            <a:pPr marL="114300" indent="0">
              <a:buNone/>
            </a:pPr>
            <a:r>
              <a:rPr lang="en-US" b="1" dirty="0">
                <a:solidFill>
                  <a:srgbClr val="FF0000"/>
                </a:solidFill>
              </a:rPr>
              <a:t>Note</a:t>
            </a:r>
            <a:r>
              <a:rPr lang="en-US" dirty="0"/>
              <a:t>: Make sure the shift times do not overlap for  the production line</a:t>
            </a:r>
          </a:p>
        </p:txBody>
      </p:sp>
      <p:sp>
        <p:nvSpPr>
          <p:cNvPr id="4" name="Slide Number Placeholder 3">
            <a:extLst>
              <a:ext uri="{FF2B5EF4-FFF2-40B4-BE49-F238E27FC236}">
                <a16:creationId xmlns:a16="http://schemas.microsoft.com/office/drawing/2014/main" id="{2F753469-C37C-4446-8360-2225E6ED8F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grpSp>
        <p:nvGrpSpPr>
          <p:cNvPr id="9" name="Group 8">
            <a:extLst>
              <a:ext uri="{FF2B5EF4-FFF2-40B4-BE49-F238E27FC236}">
                <a16:creationId xmlns:a16="http://schemas.microsoft.com/office/drawing/2014/main" id="{72971607-C3B4-4833-A391-B47251B70B73}"/>
              </a:ext>
            </a:extLst>
          </p:cNvPr>
          <p:cNvGrpSpPr/>
          <p:nvPr/>
        </p:nvGrpSpPr>
        <p:grpSpPr>
          <a:xfrm>
            <a:off x="89754" y="1543007"/>
            <a:ext cx="11649579" cy="4361935"/>
            <a:chOff x="91399" y="2046472"/>
            <a:chExt cx="11649579" cy="4361935"/>
          </a:xfrm>
        </p:grpSpPr>
        <p:pic>
          <p:nvPicPr>
            <p:cNvPr id="6" name="Picture 5">
              <a:extLst>
                <a:ext uri="{FF2B5EF4-FFF2-40B4-BE49-F238E27FC236}">
                  <a16:creationId xmlns:a16="http://schemas.microsoft.com/office/drawing/2014/main" id="{36C937D1-9EBA-4A28-B57E-9A16FFB3FABC}"/>
                </a:ext>
              </a:extLst>
            </p:cNvPr>
            <p:cNvPicPr>
              <a:picLocks noChangeAspect="1"/>
            </p:cNvPicPr>
            <p:nvPr/>
          </p:nvPicPr>
          <p:blipFill>
            <a:blip r:embed="rId2"/>
            <a:stretch>
              <a:fillRect/>
            </a:stretch>
          </p:blipFill>
          <p:spPr>
            <a:xfrm>
              <a:off x="1320113" y="2046472"/>
              <a:ext cx="10420865" cy="117172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CA8A181-7B9C-4D03-84D0-DA51C41D09C9}"/>
                </a:ext>
              </a:extLst>
            </p:cNvPr>
            <p:cNvPicPr>
              <a:picLocks noChangeAspect="1"/>
            </p:cNvPicPr>
            <p:nvPr/>
          </p:nvPicPr>
          <p:blipFill>
            <a:blip r:embed="rId3"/>
            <a:stretch>
              <a:fillRect/>
            </a:stretch>
          </p:blipFill>
          <p:spPr>
            <a:xfrm>
              <a:off x="91399" y="2046472"/>
              <a:ext cx="1228714" cy="4361935"/>
            </a:xfrm>
            <a:prstGeom prst="rect">
              <a:avLst/>
            </a:prstGeom>
            <a:ln>
              <a:noFill/>
            </a:ln>
            <a:effectLst>
              <a:outerShdw blurRad="292100" dist="139700" dir="2700000" algn="tl" rotWithShape="0">
                <a:srgbClr val="333333">
                  <a:alpha val="65000"/>
                </a:srgbClr>
              </a:outerShdw>
            </a:effectLst>
          </p:spPr>
        </p:pic>
      </p:grpSp>
      <p:sp>
        <p:nvSpPr>
          <p:cNvPr id="10" name="Rectangle 9">
            <a:extLst>
              <a:ext uri="{FF2B5EF4-FFF2-40B4-BE49-F238E27FC236}">
                <a16:creationId xmlns:a16="http://schemas.microsoft.com/office/drawing/2014/main" id="{11C0470F-2979-4466-9962-44C2076FA908}"/>
              </a:ext>
            </a:extLst>
          </p:cNvPr>
          <p:cNvSpPr/>
          <p:nvPr/>
        </p:nvSpPr>
        <p:spPr>
          <a:xfrm>
            <a:off x="91399" y="5326602"/>
            <a:ext cx="1107086" cy="3373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D92F85-09B7-4424-833C-3473E9AFB99D}"/>
              </a:ext>
            </a:extLst>
          </p:cNvPr>
          <p:cNvPicPr>
            <a:picLocks noChangeAspect="1"/>
          </p:cNvPicPr>
          <p:nvPr/>
        </p:nvPicPr>
        <p:blipFill>
          <a:blip r:embed="rId4"/>
          <a:stretch>
            <a:fillRect/>
          </a:stretch>
        </p:blipFill>
        <p:spPr>
          <a:xfrm>
            <a:off x="3758215" y="3180598"/>
            <a:ext cx="4372627" cy="3274164"/>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118107A-4B4C-4C5A-8A51-BBF1A20FA09D}"/>
              </a:ext>
            </a:extLst>
          </p:cNvPr>
          <p:cNvPicPr>
            <a:picLocks noChangeAspect="1"/>
          </p:cNvPicPr>
          <p:nvPr/>
        </p:nvPicPr>
        <p:blipFill>
          <a:blip r:embed="rId5"/>
          <a:stretch>
            <a:fillRect/>
          </a:stretch>
        </p:blipFill>
        <p:spPr>
          <a:xfrm>
            <a:off x="1359178" y="2994867"/>
            <a:ext cx="1902201" cy="1027556"/>
          </a:xfrm>
          <a:prstGeom prst="rect">
            <a:avLst/>
          </a:prstGeom>
        </p:spPr>
      </p:pic>
      <p:cxnSp>
        <p:nvCxnSpPr>
          <p:cNvPr id="12" name="Straight Arrow Connector 11">
            <a:extLst>
              <a:ext uri="{FF2B5EF4-FFF2-40B4-BE49-F238E27FC236}">
                <a16:creationId xmlns:a16="http://schemas.microsoft.com/office/drawing/2014/main" id="{C48750C3-DAE9-4631-9D51-A905BC1D0211}"/>
              </a:ext>
            </a:extLst>
          </p:cNvPr>
          <p:cNvCxnSpPr>
            <a:cxnSpLocks/>
          </p:cNvCxnSpPr>
          <p:nvPr/>
        </p:nvCxnSpPr>
        <p:spPr>
          <a:xfrm flipV="1">
            <a:off x="1118586" y="4143270"/>
            <a:ext cx="445025" cy="1076802"/>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E1E3B75E-5977-4C99-9EC2-F5806DAA078D}"/>
              </a:ext>
            </a:extLst>
          </p:cNvPr>
          <p:cNvPicPr>
            <a:picLocks noChangeAspect="1"/>
          </p:cNvPicPr>
          <p:nvPr/>
        </p:nvPicPr>
        <p:blipFill>
          <a:blip r:embed="rId6"/>
          <a:stretch>
            <a:fillRect/>
          </a:stretch>
        </p:blipFill>
        <p:spPr>
          <a:xfrm rot="7023981">
            <a:off x="2508784" y="2183191"/>
            <a:ext cx="688908" cy="2016367"/>
          </a:xfrm>
          <a:prstGeom prst="rect">
            <a:avLst/>
          </a:prstGeom>
        </p:spPr>
      </p:pic>
      <p:cxnSp>
        <p:nvCxnSpPr>
          <p:cNvPr id="20" name="Straight Arrow Connector 19">
            <a:extLst>
              <a:ext uri="{FF2B5EF4-FFF2-40B4-BE49-F238E27FC236}">
                <a16:creationId xmlns:a16="http://schemas.microsoft.com/office/drawing/2014/main" id="{C619F35E-5496-4897-A733-103214E73018}"/>
              </a:ext>
            </a:extLst>
          </p:cNvPr>
          <p:cNvCxnSpPr>
            <a:cxnSpLocks/>
          </p:cNvCxnSpPr>
          <p:nvPr/>
        </p:nvCxnSpPr>
        <p:spPr>
          <a:xfrm flipH="1" flipV="1">
            <a:off x="1553592" y="2636669"/>
            <a:ext cx="523783" cy="96766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21" name="Rectangle 20">
            <a:extLst>
              <a:ext uri="{FF2B5EF4-FFF2-40B4-BE49-F238E27FC236}">
                <a16:creationId xmlns:a16="http://schemas.microsoft.com/office/drawing/2014/main" id="{F6D671DE-6DCA-474A-A696-76C7C8AD9284}"/>
              </a:ext>
            </a:extLst>
          </p:cNvPr>
          <p:cNvSpPr/>
          <p:nvPr/>
        </p:nvSpPr>
        <p:spPr>
          <a:xfrm>
            <a:off x="1563611" y="3677017"/>
            <a:ext cx="1632350" cy="208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77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9150" y="188372"/>
            <a:ext cx="9996900" cy="625167"/>
          </a:xfrm>
        </p:spPr>
        <p:txBody>
          <a:bodyPr/>
          <a:lstStyle/>
          <a:p>
            <a:r>
              <a:rPr lang="en-US" sz="3600" dirty="0"/>
              <a:t>2. Setup Needed in line settings for each line</a:t>
            </a:r>
          </a:p>
        </p:txBody>
      </p:sp>
      <p:sp>
        <p:nvSpPr>
          <p:cNvPr id="11" name="Content Placeholder 10"/>
          <p:cNvSpPr>
            <a:spLocks noGrp="1"/>
          </p:cNvSpPr>
          <p:nvPr>
            <p:ph idx="1"/>
          </p:nvPr>
        </p:nvSpPr>
        <p:spPr>
          <a:xfrm>
            <a:off x="742454" y="5175394"/>
            <a:ext cx="11178000" cy="956959"/>
          </a:xfrm>
        </p:spPr>
        <p:txBody>
          <a:bodyPr/>
          <a:lstStyle/>
          <a:p>
            <a:pPr marL="457200" indent="-457200">
              <a:buFont typeface="+mj-lt"/>
              <a:buAutoNum type="arabicPeriod"/>
            </a:pPr>
            <a:r>
              <a:rPr lang="en-US" dirty="0"/>
              <a:t>Line setup needs to be added to enable </a:t>
            </a:r>
            <a:r>
              <a:rPr lang="en-US" dirty="0" err="1"/>
              <a:t>eKanban</a:t>
            </a:r>
            <a:r>
              <a:rPr lang="en-US" dirty="0"/>
              <a:t> system</a:t>
            </a:r>
          </a:p>
          <a:p>
            <a:pPr marL="457200" indent="-457200">
              <a:buFont typeface="+mj-lt"/>
              <a:buAutoNum type="arabicPeriod"/>
            </a:pPr>
            <a:r>
              <a:rPr lang="en-US" dirty="0"/>
              <a:t>Shifts and Default Pitch Templates Needed (</a:t>
            </a:r>
            <a:r>
              <a:rPr lang="en-US" sz="1400" dirty="0"/>
              <a:t>Both of these can be set in the  settings for shifts and templates) </a:t>
            </a:r>
          </a:p>
          <a:p>
            <a:pPr marL="457200" indent="-457200">
              <a:buFont typeface="+mj-lt"/>
              <a:buAutoNum type="arabicPeriod"/>
            </a:pPr>
            <a:r>
              <a:rPr lang="en-US" dirty="0"/>
              <a:t>Select save at the bottom of the page  </a:t>
            </a:r>
          </a:p>
          <a:p>
            <a:pPr marL="457200" indent="-457200">
              <a:buFont typeface="+mj-lt"/>
              <a:buAutoNum type="arabicPeriod"/>
            </a:pPr>
            <a:endParaRPr lang="en-US" dirty="0"/>
          </a:p>
        </p:txBody>
      </p:sp>
      <p:sp>
        <p:nvSpPr>
          <p:cNvPr id="8" name="Slide Number Placeholder 7"/>
          <p:cNvSpPr>
            <a:spLocks noGrp="1"/>
          </p:cNvSpPr>
          <p:nvPr>
            <p:ph type="sldNum" sz="quarter" idx="12"/>
          </p:nvPr>
        </p:nvSpPr>
        <p:spPr/>
        <p:txBody>
          <a:bodyPr/>
          <a:lstStyle/>
          <a:p>
            <a:fld id="{7E74F4B1-9ADB-4B50-83D6-797B7B30BEA4}" type="slidenum">
              <a:rPr lang="en-US" noProof="0" smtClean="0"/>
              <a:t>4</a:t>
            </a:fld>
            <a:endParaRPr lang="en-US" noProof="0" dirty="0"/>
          </a:p>
        </p:txBody>
      </p:sp>
      <p:pic>
        <p:nvPicPr>
          <p:cNvPr id="12" name="Picture 11"/>
          <p:cNvPicPr>
            <a:picLocks noChangeAspect="1"/>
          </p:cNvPicPr>
          <p:nvPr/>
        </p:nvPicPr>
        <p:blipFill>
          <a:blip r:embed="rId2"/>
          <a:stretch>
            <a:fillRect/>
          </a:stretch>
        </p:blipFill>
        <p:spPr>
          <a:xfrm>
            <a:off x="1440840" y="1534809"/>
            <a:ext cx="7169760" cy="767047"/>
          </a:xfrm>
          <a:prstGeom prst="rect">
            <a:avLst/>
          </a:prstGeom>
          <a:ln>
            <a:solidFill>
              <a:schemeClr val="accent2"/>
            </a:solidFill>
          </a:ln>
        </p:spPr>
      </p:pic>
      <p:sp>
        <p:nvSpPr>
          <p:cNvPr id="13" name="Rectangle 12"/>
          <p:cNvSpPr/>
          <p:nvPr/>
        </p:nvSpPr>
        <p:spPr>
          <a:xfrm>
            <a:off x="1061460" y="1582968"/>
            <a:ext cx="379379" cy="390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1</a:t>
            </a:r>
          </a:p>
        </p:txBody>
      </p:sp>
      <p:sp>
        <p:nvSpPr>
          <p:cNvPr id="14" name="TextBox 13"/>
          <p:cNvSpPr txBox="1"/>
          <p:nvPr/>
        </p:nvSpPr>
        <p:spPr>
          <a:xfrm>
            <a:off x="1069874" y="945721"/>
            <a:ext cx="6381345" cy="365091"/>
          </a:xfrm>
          <a:prstGeom prst="rect">
            <a:avLst/>
          </a:prstGeom>
          <a:noFill/>
        </p:spPr>
        <p:txBody>
          <a:bodyPr wrap="square" lIns="36000" tIns="36000" rIns="36000" bIns="36000" rtlCol="0" anchor="ctr" anchorCtr="0">
            <a:spAutoFit/>
          </a:bodyPr>
          <a:lstStyle/>
          <a:p>
            <a:pPr marL="230400" indent="-230400">
              <a:lnSpc>
                <a:spcPct val="95000"/>
              </a:lnSpc>
              <a:buClr>
                <a:schemeClr val="accent1"/>
              </a:buClr>
              <a:buFont typeface="Wingdings" panose="05000000000000000000" pitchFamily="2" charset="2"/>
              <a:buChar char="§"/>
            </a:pPr>
            <a:r>
              <a:rPr lang="en-US" sz="2000" dirty="0">
                <a:solidFill>
                  <a:schemeClr val="tx1">
                    <a:lumMod val="50000"/>
                  </a:schemeClr>
                </a:solidFill>
              </a:rPr>
              <a:t>Setup line screen (Admin access only)</a:t>
            </a:r>
          </a:p>
        </p:txBody>
      </p:sp>
      <p:pic>
        <p:nvPicPr>
          <p:cNvPr id="15" name="Picture 14"/>
          <p:cNvPicPr>
            <a:picLocks noChangeAspect="1"/>
          </p:cNvPicPr>
          <p:nvPr/>
        </p:nvPicPr>
        <p:blipFill rotWithShape="1">
          <a:blip r:embed="rId3"/>
          <a:srcRect t="72215" r="69701"/>
          <a:stretch/>
        </p:blipFill>
        <p:spPr>
          <a:xfrm>
            <a:off x="1440839" y="4701769"/>
            <a:ext cx="2172373" cy="390405"/>
          </a:xfrm>
          <a:prstGeom prst="rect">
            <a:avLst/>
          </a:prstGeom>
          <a:ln>
            <a:solidFill>
              <a:schemeClr val="accent2"/>
            </a:solidFill>
          </a:ln>
        </p:spPr>
      </p:pic>
      <p:sp>
        <p:nvSpPr>
          <p:cNvPr id="16" name="Rectangle 15"/>
          <p:cNvSpPr/>
          <p:nvPr/>
        </p:nvSpPr>
        <p:spPr>
          <a:xfrm>
            <a:off x="1061459" y="4701769"/>
            <a:ext cx="379379" cy="390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3</a:t>
            </a:r>
          </a:p>
        </p:txBody>
      </p:sp>
      <p:sp>
        <p:nvSpPr>
          <p:cNvPr id="17" name="Rectangle 16">
            <a:extLst>
              <a:ext uri="{FF2B5EF4-FFF2-40B4-BE49-F238E27FC236}">
                <a16:creationId xmlns:a16="http://schemas.microsoft.com/office/drawing/2014/main" id="{2CCA99B4-537C-4F30-8AC0-BA5350576BF5}"/>
              </a:ext>
            </a:extLst>
          </p:cNvPr>
          <p:cNvSpPr/>
          <p:nvPr/>
        </p:nvSpPr>
        <p:spPr>
          <a:xfrm>
            <a:off x="1020396" y="2646637"/>
            <a:ext cx="379379" cy="390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2000" dirty="0">
                <a:solidFill>
                  <a:schemeClr val="bg1"/>
                </a:solidFill>
              </a:rPr>
              <a:t>2</a:t>
            </a:r>
          </a:p>
        </p:txBody>
      </p:sp>
      <p:pic>
        <p:nvPicPr>
          <p:cNvPr id="4" name="Picture 3">
            <a:extLst>
              <a:ext uri="{FF2B5EF4-FFF2-40B4-BE49-F238E27FC236}">
                <a16:creationId xmlns:a16="http://schemas.microsoft.com/office/drawing/2014/main" id="{D2960C86-AE18-4618-B68C-CBC9E6ACED9A}"/>
              </a:ext>
            </a:extLst>
          </p:cNvPr>
          <p:cNvPicPr>
            <a:picLocks noChangeAspect="1"/>
          </p:cNvPicPr>
          <p:nvPr/>
        </p:nvPicPr>
        <p:blipFill>
          <a:blip r:embed="rId4"/>
          <a:stretch>
            <a:fillRect/>
          </a:stretch>
        </p:blipFill>
        <p:spPr>
          <a:xfrm>
            <a:off x="1440840" y="2439046"/>
            <a:ext cx="6772435" cy="2179503"/>
          </a:xfrm>
          <a:prstGeom prst="rect">
            <a:avLst/>
          </a:prstGeom>
          <a:ln>
            <a:solidFill>
              <a:schemeClr val="accent2"/>
            </a:solidFill>
          </a:ln>
        </p:spPr>
      </p:pic>
    </p:spTree>
    <p:extLst>
      <p:ext uri="{BB962C8B-B14F-4D97-AF65-F5344CB8AC3E}">
        <p14:creationId xmlns:p14="http://schemas.microsoft.com/office/powerpoint/2010/main" val="291866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94DB4-57CF-4750-AA8E-32D0E80945F5}"/>
              </a:ext>
            </a:extLst>
          </p:cNvPr>
          <p:cNvSpPr>
            <a:spLocks noGrp="1"/>
          </p:cNvSpPr>
          <p:nvPr>
            <p:ph type="title"/>
          </p:nvPr>
        </p:nvSpPr>
        <p:spPr>
          <a:xfrm>
            <a:off x="476250" y="136525"/>
            <a:ext cx="10515600" cy="615950"/>
          </a:xfrm>
        </p:spPr>
        <p:txBody>
          <a:bodyPr/>
          <a:lstStyle/>
          <a:p>
            <a:r>
              <a:rPr lang="en-US" sz="3600" dirty="0"/>
              <a:t>3. Production settings for </a:t>
            </a:r>
            <a:r>
              <a:rPr lang="en-US" sz="3600" dirty="0" err="1"/>
              <a:t>ekanban</a:t>
            </a:r>
            <a:r>
              <a:rPr lang="en-US" sz="3600" dirty="0"/>
              <a:t> </a:t>
            </a:r>
          </a:p>
        </p:txBody>
      </p:sp>
      <p:sp>
        <p:nvSpPr>
          <p:cNvPr id="5" name="Slide Number Placeholder 4">
            <a:extLst>
              <a:ext uri="{FF2B5EF4-FFF2-40B4-BE49-F238E27FC236}">
                <a16:creationId xmlns:a16="http://schemas.microsoft.com/office/drawing/2014/main" id="{D2E7D5BB-0CD8-4C5D-8EA1-0AE3F49328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8" name="Picture 7">
            <a:extLst>
              <a:ext uri="{FF2B5EF4-FFF2-40B4-BE49-F238E27FC236}">
                <a16:creationId xmlns:a16="http://schemas.microsoft.com/office/drawing/2014/main" id="{9F9B53B3-3D6A-4E82-91DC-164C2DDABF3A}"/>
              </a:ext>
            </a:extLst>
          </p:cNvPr>
          <p:cNvPicPr>
            <a:picLocks noChangeAspect="1"/>
          </p:cNvPicPr>
          <p:nvPr/>
        </p:nvPicPr>
        <p:blipFill>
          <a:blip r:embed="rId2"/>
          <a:stretch>
            <a:fillRect/>
          </a:stretch>
        </p:blipFill>
        <p:spPr>
          <a:xfrm>
            <a:off x="7191375" y="2000247"/>
            <a:ext cx="4505325" cy="328612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52CB24B-88BE-47CE-99FC-D0967931918C}"/>
              </a:ext>
            </a:extLst>
          </p:cNvPr>
          <p:cNvPicPr>
            <a:picLocks noChangeAspect="1"/>
          </p:cNvPicPr>
          <p:nvPr/>
        </p:nvPicPr>
        <p:blipFill rotWithShape="1">
          <a:blip r:embed="rId3"/>
          <a:srcRect t="10480" r="50000" b="2837"/>
          <a:stretch/>
        </p:blipFill>
        <p:spPr>
          <a:xfrm>
            <a:off x="304800" y="814387"/>
            <a:ext cx="6096000" cy="5724525"/>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E8ECD3FC-07F2-4D6E-95CA-1DD3DA1233AC}"/>
              </a:ext>
            </a:extLst>
          </p:cNvPr>
          <p:cNvSpPr/>
          <p:nvPr/>
        </p:nvSpPr>
        <p:spPr>
          <a:xfrm>
            <a:off x="304800" y="923925"/>
            <a:ext cx="1323975"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D5CE6E-B6F2-4E79-99EB-5D9AA6742B91}"/>
              </a:ext>
            </a:extLst>
          </p:cNvPr>
          <p:cNvSpPr/>
          <p:nvPr/>
        </p:nvSpPr>
        <p:spPr>
          <a:xfrm>
            <a:off x="1628775" y="3643310"/>
            <a:ext cx="1123950" cy="184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B4142B-33A9-4983-86FA-48D7AF631200}"/>
              </a:ext>
            </a:extLst>
          </p:cNvPr>
          <p:cNvSpPr/>
          <p:nvPr/>
        </p:nvSpPr>
        <p:spPr>
          <a:xfrm>
            <a:off x="1628775" y="5016499"/>
            <a:ext cx="3105150" cy="1522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3A1FFD3-DB61-4129-BEE5-E27E3D7FF0F8}"/>
              </a:ext>
            </a:extLst>
          </p:cNvPr>
          <p:cNvCxnSpPr>
            <a:endCxn id="12" idx="1"/>
          </p:cNvCxnSpPr>
          <p:nvPr/>
        </p:nvCxnSpPr>
        <p:spPr>
          <a:xfrm>
            <a:off x="1628775" y="1257300"/>
            <a:ext cx="0" cy="24780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id="{A5BE38FC-AB8F-4A3D-8CD6-B079A4C264A4}"/>
              </a:ext>
            </a:extLst>
          </p:cNvPr>
          <p:cNvSpPr/>
          <p:nvPr/>
        </p:nvSpPr>
        <p:spPr>
          <a:xfrm rot="20739788">
            <a:off x="4774401" y="5078813"/>
            <a:ext cx="2378903" cy="22860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5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97F3-0561-304C-B49E-234CE0A19505}"/>
              </a:ext>
            </a:extLst>
          </p:cNvPr>
          <p:cNvSpPr>
            <a:spLocks noGrp="1"/>
          </p:cNvSpPr>
          <p:nvPr>
            <p:ph type="title"/>
          </p:nvPr>
        </p:nvSpPr>
        <p:spPr>
          <a:xfrm>
            <a:off x="581025" y="-41410"/>
            <a:ext cx="10515600" cy="1325563"/>
          </a:xfrm>
        </p:spPr>
        <p:txBody>
          <a:bodyPr/>
          <a:lstStyle/>
          <a:p>
            <a:r>
              <a:rPr lang="en-US" sz="3600" dirty="0"/>
              <a:t>4. Create a Pitch Schedule Template</a:t>
            </a:r>
          </a:p>
        </p:txBody>
      </p:sp>
      <p:pic>
        <p:nvPicPr>
          <p:cNvPr id="5" name="Picture 4">
            <a:extLst>
              <a:ext uri="{FF2B5EF4-FFF2-40B4-BE49-F238E27FC236}">
                <a16:creationId xmlns:a16="http://schemas.microsoft.com/office/drawing/2014/main" id="{1A04A6BF-BA30-2845-BA87-1E59345DF2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4600" y="1447800"/>
            <a:ext cx="8262504" cy="4995346"/>
          </a:xfrm>
          <a:prstGeom prst="rect">
            <a:avLst/>
          </a:prstGeom>
          <a:ln>
            <a:solidFill>
              <a:schemeClr val="tx1"/>
            </a:solidFill>
          </a:ln>
          <a:effectLst>
            <a:outerShdw blurRad="254000" dist="127000" dir="13500000" algn="br" rotWithShape="0">
              <a:prstClr val="black">
                <a:alpha val="40000"/>
              </a:prstClr>
            </a:outerShdw>
          </a:effectLst>
        </p:spPr>
      </p:pic>
      <p:sp>
        <p:nvSpPr>
          <p:cNvPr id="6" name="Rectangle 5">
            <a:extLst>
              <a:ext uri="{FF2B5EF4-FFF2-40B4-BE49-F238E27FC236}">
                <a16:creationId xmlns:a16="http://schemas.microsoft.com/office/drawing/2014/main" id="{9FE4C633-71BD-A845-B307-B491AA0BBB58}"/>
              </a:ext>
            </a:extLst>
          </p:cNvPr>
          <p:cNvSpPr/>
          <p:nvPr/>
        </p:nvSpPr>
        <p:spPr>
          <a:xfrm>
            <a:off x="6869256" y="2517512"/>
            <a:ext cx="152400" cy="26093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0" rtlCol="0" anchor="ctr">
            <a:noAutofit/>
          </a:bodyPr>
          <a:lstStyle/>
          <a:p>
            <a:pPr algn="ctr"/>
            <a:r>
              <a:rPr lang="en-US" dirty="0"/>
              <a:t>*</a:t>
            </a:r>
          </a:p>
        </p:txBody>
      </p:sp>
      <p:sp>
        <p:nvSpPr>
          <p:cNvPr id="7" name="TextBox 6">
            <a:extLst>
              <a:ext uri="{FF2B5EF4-FFF2-40B4-BE49-F238E27FC236}">
                <a16:creationId xmlns:a16="http://schemas.microsoft.com/office/drawing/2014/main" id="{5DF4CAEC-E89B-3043-A627-491558E172C4}"/>
              </a:ext>
            </a:extLst>
          </p:cNvPr>
          <p:cNvSpPr txBox="1"/>
          <p:nvPr/>
        </p:nvSpPr>
        <p:spPr>
          <a:xfrm>
            <a:off x="8055552" y="2275732"/>
            <a:ext cx="2209800" cy="738664"/>
          </a:xfrm>
          <a:prstGeom prst="rect">
            <a:avLst/>
          </a:prstGeom>
          <a:noFill/>
        </p:spPr>
        <p:txBody>
          <a:bodyPr wrap="square" rtlCol="0">
            <a:spAutoFit/>
          </a:bodyPr>
          <a:lstStyle/>
          <a:p>
            <a:r>
              <a:rPr lang="en-US" sz="1400" dirty="0"/>
              <a:t>* Associated lines will be added after the Template is saved</a:t>
            </a:r>
          </a:p>
        </p:txBody>
      </p:sp>
      <p:cxnSp>
        <p:nvCxnSpPr>
          <p:cNvPr id="9" name="Straight Arrow Connector 8">
            <a:extLst>
              <a:ext uri="{FF2B5EF4-FFF2-40B4-BE49-F238E27FC236}">
                <a16:creationId xmlns:a16="http://schemas.microsoft.com/office/drawing/2014/main" id="{DBDFF512-D352-864D-B8A4-C37C6A66F12E}"/>
              </a:ext>
            </a:extLst>
          </p:cNvPr>
          <p:cNvCxnSpPr/>
          <p:nvPr/>
        </p:nvCxnSpPr>
        <p:spPr>
          <a:xfrm flipH="1">
            <a:off x="7021656" y="2438400"/>
            <a:ext cx="1033896" cy="7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84E5D41-408C-3B45-9373-1BFC4BD18AAF}"/>
              </a:ext>
            </a:extLst>
          </p:cNvPr>
          <p:cNvSpPr/>
          <p:nvPr/>
        </p:nvSpPr>
        <p:spPr>
          <a:xfrm>
            <a:off x="3886200" y="3914518"/>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TextBox 10">
            <a:extLst>
              <a:ext uri="{FF2B5EF4-FFF2-40B4-BE49-F238E27FC236}">
                <a16:creationId xmlns:a16="http://schemas.microsoft.com/office/drawing/2014/main" id="{76AE7BB5-BBCD-2041-8727-DD1C5196E925}"/>
              </a:ext>
            </a:extLst>
          </p:cNvPr>
          <p:cNvSpPr txBox="1"/>
          <p:nvPr/>
        </p:nvSpPr>
        <p:spPr>
          <a:xfrm>
            <a:off x="261505" y="1659702"/>
            <a:ext cx="2176896" cy="4154984"/>
          </a:xfrm>
          <a:prstGeom prst="rect">
            <a:avLst/>
          </a:prstGeom>
          <a:noFill/>
        </p:spPr>
        <p:txBody>
          <a:bodyPr wrap="square" rtlCol="0">
            <a:spAutoFit/>
          </a:bodyPr>
          <a:lstStyle/>
          <a:p>
            <a:pPr marL="228600" indent="-228600">
              <a:buAutoNum type="arabicPeriod"/>
            </a:pPr>
            <a:r>
              <a:rPr lang="en-US" sz="1200" dirty="0"/>
              <a:t>Label the individual pitches with milestones during the schedule</a:t>
            </a:r>
          </a:p>
          <a:p>
            <a:pPr marL="228600" indent="-228600">
              <a:buAutoNum type="arabicPeriod"/>
            </a:pPr>
            <a:r>
              <a:rPr lang="en-US" sz="1200" dirty="0"/>
              <a:t>Add a start and end time to the first pitch in the sequence. L2L will auto populate the new times from here on out</a:t>
            </a:r>
          </a:p>
          <a:p>
            <a:pPr marL="228600" indent="-228600">
              <a:buAutoNum type="arabicPeriod"/>
            </a:pPr>
            <a:r>
              <a:rPr lang="en-US" sz="1200" dirty="0"/>
              <a:t>If not using Op Portal check in. Select a default Operator Count per pitch</a:t>
            </a:r>
          </a:p>
          <a:p>
            <a:pPr marL="228600" indent="-228600">
              <a:buAutoNum type="arabicPeriod"/>
            </a:pPr>
            <a:r>
              <a:rPr lang="en-US" sz="1200" dirty="0"/>
              <a:t>Determine Non-Prod minutes per pitch. Planned Prod minutes will auto change.</a:t>
            </a:r>
          </a:p>
          <a:p>
            <a:pPr marL="228600" indent="-228600">
              <a:buAutoNum type="arabicPeriod"/>
            </a:pPr>
            <a:r>
              <a:rPr lang="en-US" sz="1200" dirty="0"/>
              <a:t>Select plus (+) to add the next pitch</a:t>
            </a:r>
          </a:p>
          <a:p>
            <a:pPr marL="228600" indent="-228600">
              <a:buAutoNum type="arabicPeriod"/>
            </a:pPr>
            <a:r>
              <a:rPr lang="en-US" sz="1200" dirty="0"/>
              <a:t>When complete, Save the template and then choose associated lines</a:t>
            </a:r>
          </a:p>
          <a:p>
            <a:pPr marL="228600" indent="-228600">
              <a:buAutoNum type="arabicPeriod"/>
            </a:pPr>
            <a:endParaRPr lang="en-US" sz="1200" dirty="0"/>
          </a:p>
          <a:p>
            <a:pPr marL="228600" indent="-228600">
              <a:buAutoNum type="arabicPeriod"/>
            </a:pPr>
            <a:endParaRPr lang="en-US" sz="1200" dirty="0"/>
          </a:p>
        </p:txBody>
      </p:sp>
      <p:sp>
        <p:nvSpPr>
          <p:cNvPr id="12" name="Rectangle 11">
            <a:extLst>
              <a:ext uri="{FF2B5EF4-FFF2-40B4-BE49-F238E27FC236}">
                <a16:creationId xmlns:a16="http://schemas.microsoft.com/office/drawing/2014/main" id="{912B8FB6-43EA-DE4F-931B-B49C92273FA2}"/>
              </a:ext>
            </a:extLst>
          </p:cNvPr>
          <p:cNvSpPr/>
          <p:nvPr/>
        </p:nvSpPr>
        <p:spPr>
          <a:xfrm>
            <a:off x="4876800" y="3914518"/>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Rectangle 12">
            <a:extLst>
              <a:ext uri="{FF2B5EF4-FFF2-40B4-BE49-F238E27FC236}">
                <a16:creationId xmlns:a16="http://schemas.microsoft.com/office/drawing/2014/main" id="{E3509C84-0A8B-F547-B2A8-A659AF118020}"/>
              </a:ext>
            </a:extLst>
          </p:cNvPr>
          <p:cNvSpPr/>
          <p:nvPr/>
        </p:nvSpPr>
        <p:spPr>
          <a:xfrm>
            <a:off x="6324600" y="3914518"/>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ectangle 13">
            <a:extLst>
              <a:ext uri="{FF2B5EF4-FFF2-40B4-BE49-F238E27FC236}">
                <a16:creationId xmlns:a16="http://schemas.microsoft.com/office/drawing/2014/main" id="{20805991-79A5-AB47-951B-0E42B5745346}"/>
              </a:ext>
            </a:extLst>
          </p:cNvPr>
          <p:cNvSpPr/>
          <p:nvPr/>
        </p:nvSpPr>
        <p:spPr>
          <a:xfrm>
            <a:off x="8224520" y="3886200"/>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 name="Rectangle 14">
            <a:extLst>
              <a:ext uri="{FF2B5EF4-FFF2-40B4-BE49-F238E27FC236}">
                <a16:creationId xmlns:a16="http://schemas.microsoft.com/office/drawing/2014/main" id="{66DEE3C4-F036-F843-8E75-33608B7B0DB5}"/>
              </a:ext>
            </a:extLst>
          </p:cNvPr>
          <p:cNvSpPr/>
          <p:nvPr/>
        </p:nvSpPr>
        <p:spPr>
          <a:xfrm>
            <a:off x="9428480" y="3886200"/>
            <a:ext cx="228600" cy="3048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0607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15" y="171712"/>
            <a:ext cx="11288718" cy="1116000"/>
          </a:xfrm>
        </p:spPr>
        <p:txBody>
          <a:bodyPr/>
          <a:lstStyle/>
          <a:p>
            <a:r>
              <a:rPr lang="en-US" sz="3600" dirty="0"/>
              <a:t>5. Load products into L2L system in the production module under products.</a:t>
            </a:r>
          </a:p>
        </p:txBody>
      </p:sp>
      <p:sp>
        <p:nvSpPr>
          <p:cNvPr id="10" name="TextBox 9"/>
          <p:cNvSpPr txBox="1"/>
          <p:nvPr/>
        </p:nvSpPr>
        <p:spPr>
          <a:xfrm>
            <a:off x="6617282" y="5587379"/>
            <a:ext cx="5384731" cy="657479"/>
          </a:xfrm>
          <a:prstGeom prst="rect">
            <a:avLst/>
          </a:prstGeom>
          <a:noFill/>
        </p:spPr>
        <p:txBody>
          <a:bodyPr wrap="square" lIns="36000" tIns="36000" rIns="36000" bIns="36000" rtlCol="0" anchor="ctr" anchorCtr="0">
            <a:spAutoFit/>
          </a:bodyPr>
          <a:lstStyle/>
          <a:p>
            <a:pPr marL="230400" indent="-230400">
              <a:lnSpc>
                <a:spcPct val="95000"/>
              </a:lnSpc>
              <a:buClr>
                <a:schemeClr val="accent1"/>
              </a:buClr>
              <a:buFont typeface="Wingdings" panose="05000000000000000000" pitchFamily="2" charset="2"/>
              <a:buChar char="§"/>
            </a:pPr>
            <a:r>
              <a:rPr lang="en-US" sz="2000" dirty="0">
                <a:solidFill>
                  <a:schemeClr val="tx1">
                    <a:lumMod val="50000"/>
                  </a:schemeClr>
                </a:solidFill>
                <a:highlight>
                  <a:srgbClr val="FFFF00"/>
                </a:highlight>
              </a:rPr>
              <a:t>Note</a:t>
            </a:r>
            <a:r>
              <a:rPr lang="en-US" sz="2000" dirty="0">
                <a:solidFill>
                  <a:schemeClr val="tx1">
                    <a:lumMod val="50000"/>
                  </a:schemeClr>
                </a:solidFill>
              </a:rPr>
              <a:t>: This may already be setup from your MES traceability system into L2L</a:t>
            </a:r>
          </a:p>
        </p:txBody>
      </p:sp>
      <p:pic>
        <p:nvPicPr>
          <p:cNvPr id="12" name="Content Placeholder 11"/>
          <p:cNvPicPr>
            <a:picLocks noGrp="1" noChangeAspect="1"/>
          </p:cNvPicPr>
          <p:nvPr>
            <p:ph sz="half" idx="1"/>
          </p:nvPr>
        </p:nvPicPr>
        <p:blipFill>
          <a:blip r:embed="rId2"/>
          <a:stretch>
            <a:fillRect/>
          </a:stretch>
        </p:blipFill>
        <p:spPr>
          <a:xfrm>
            <a:off x="96715" y="1287712"/>
            <a:ext cx="8064382" cy="2699481"/>
          </a:xfrm>
          <a:prstGeom prst="rect">
            <a:avLst/>
          </a:prstGeom>
          <a:ln>
            <a:solidFill>
              <a:schemeClr val="accent1"/>
            </a:solidFill>
          </a:ln>
        </p:spPr>
      </p:pic>
      <p:pic>
        <p:nvPicPr>
          <p:cNvPr id="14" name="Content Placeholder 13"/>
          <p:cNvPicPr>
            <a:picLocks noGrp="1" noChangeAspect="1"/>
          </p:cNvPicPr>
          <p:nvPr>
            <p:ph sz="half" idx="2"/>
          </p:nvPr>
        </p:nvPicPr>
        <p:blipFill>
          <a:blip r:embed="rId3"/>
          <a:stretch>
            <a:fillRect/>
          </a:stretch>
        </p:blipFill>
        <p:spPr>
          <a:xfrm>
            <a:off x="6550719" y="1404382"/>
            <a:ext cx="5364162" cy="3775967"/>
          </a:xfrm>
          <a:prstGeom prst="rect">
            <a:avLst/>
          </a:prstGeom>
          <a:ln>
            <a:solidFill>
              <a:schemeClr val="accent1"/>
            </a:solidFill>
          </a:ln>
        </p:spPr>
      </p:pic>
      <p:sp>
        <p:nvSpPr>
          <p:cNvPr id="11" name="TextBox 10"/>
          <p:cNvSpPr txBox="1"/>
          <p:nvPr/>
        </p:nvSpPr>
        <p:spPr>
          <a:xfrm>
            <a:off x="550333" y="5683508"/>
            <a:ext cx="5293195" cy="657479"/>
          </a:xfrm>
          <a:prstGeom prst="rect">
            <a:avLst/>
          </a:prstGeom>
          <a:noFill/>
        </p:spPr>
        <p:txBody>
          <a:bodyPr wrap="square" lIns="36000" tIns="36000" rIns="36000" bIns="36000" rtlCol="0" anchor="ctr" anchorCtr="0">
            <a:spAutoFit/>
          </a:bodyPr>
          <a:lstStyle/>
          <a:p>
            <a:pPr marL="230400" indent="-230400">
              <a:lnSpc>
                <a:spcPct val="95000"/>
              </a:lnSpc>
              <a:buClr>
                <a:schemeClr val="accent1"/>
              </a:buClr>
              <a:buFont typeface="Wingdings" panose="05000000000000000000" pitchFamily="2" charset="2"/>
              <a:buChar char="§"/>
            </a:pPr>
            <a:r>
              <a:rPr lang="en-US" sz="2000" dirty="0">
                <a:solidFill>
                  <a:schemeClr val="tx1">
                    <a:lumMod val="50000"/>
                  </a:schemeClr>
                </a:solidFill>
              </a:rPr>
              <a:t>You can color code the products to make them more visible in the portal</a:t>
            </a:r>
          </a:p>
        </p:txBody>
      </p:sp>
      <p:pic>
        <p:nvPicPr>
          <p:cNvPr id="7" name="Picture 6"/>
          <p:cNvPicPr>
            <a:picLocks noChangeAspect="1"/>
          </p:cNvPicPr>
          <p:nvPr/>
        </p:nvPicPr>
        <p:blipFill rotWithShape="1">
          <a:blip r:embed="rId4"/>
          <a:srcRect l="13980" t="7727" r="25236" b="17085"/>
          <a:stretch/>
        </p:blipFill>
        <p:spPr>
          <a:xfrm>
            <a:off x="1420429" y="3559946"/>
            <a:ext cx="3275860" cy="2104008"/>
          </a:xfrm>
          <a:prstGeom prst="rect">
            <a:avLst/>
          </a:prstGeom>
          <a:ln>
            <a:solidFill>
              <a:schemeClr val="accent1"/>
            </a:solidFill>
          </a:ln>
        </p:spPr>
      </p:pic>
      <p:sp>
        <p:nvSpPr>
          <p:cNvPr id="13" name="Right Arrow 12"/>
          <p:cNvSpPr/>
          <p:nvPr/>
        </p:nvSpPr>
        <p:spPr>
          <a:xfrm>
            <a:off x="5000625" y="4152900"/>
            <a:ext cx="1066800" cy="3143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Tree>
    <p:extLst>
      <p:ext uri="{BB962C8B-B14F-4D97-AF65-F5344CB8AC3E}">
        <p14:creationId xmlns:p14="http://schemas.microsoft.com/office/powerpoint/2010/main" val="265093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67495"/>
            <a:ext cx="8696325" cy="1923255"/>
          </a:xfrm>
        </p:spPr>
        <p:txBody>
          <a:bodyPr/>
          <a:lstStyle/>
          <a:p>
            <a:r>
              <a:rPr lang="en-US" sz="3600" dirty="0"/>
              <a:t>6. Add the line cycle times by product in the production tab.</a:t>
            </a:r>
            <a:br>
              <a:rPr lang="en-US" sz="3600" dirty="0"/>
            </a:br>
            <a:br>
              <a:rPr lang="en-US" sz="1800" dirty="0"/>
            </a:br>
            <a:r>
              <a:rPr lang="en-US" sz="1800" dirty="0"/>
              <a:t>Be sure to add the operator count along with the cycle times that could run the line along with each product that can run on the line. (see example below)  This is used for OEE and also for scheduling the  line with  orders.(demand)</a:t>
            </a:r>
          </a:p>
        </p:txBody>
      </p:sp>
      <p:pic>
        <p:nvPicPr>
          <p:cNvPr id="10" name="Content Placeholder 9"/>
          <p:cNvPicPr>
            <a:picLocks noGrp="1" noChangeAspect="1"/>
          </p:cNvPicPr>
          <p:nvPr>
            <p:ph sz="half" idx="1"/>
          </p:nvPr>
        </p:nvPicPr>
        <p:blipFill>
          <a:blip r:embed="rId2"/>
          <a:stretch>
            <a:fillRect/>
          </a:stretch>
        </p:blipFill>
        <p:spPr>
          <a:xfrm>
            <a:off x="637691" y="2450305"/>
            <a:ext cx="5302979" cy="4140200"/>
          </a:xfrm>
          <a:prstGeom prst="rect">
            <a:avLst/>
          </a:prstGeom>
          <a:ln>
            <a:solidFill>
              <a:schemeClr val="accent1"/>
            </a:solidFill>
          </a:ln>
        </p:spPr>
      </p:pic>
      <p:pic>
        <p:nvPicPr>
          <p:cNvPr id="14" name="Content Placeholder 13"/>
          <p:cNvPicPr>
            <a:picLocks noGrp="1" noChangeAspect="1"/>
          </p:cNvPicPr>
          <p:nvPr>
            <p:ph sz="half" idx="2"/>
          </p:nvPr>
        </p:nvPicPr>
        <p:blipFill>
          <a:blip r:embed="rId3"/>
          <a:stretch>
            <a:fillRect/>
          </a:stretch>
        </p:blipFill>
        <p:spPr>
          <a:xfrm>
            <a:off x="6139333" y="2450305"/>
            <a:ext cx="5364162" cy="2776326"/>
          </a:xfrm>
          <a:prstGeom prst="rect">
            <a:avLst/>
          </a:prstGeom>
          <a:solidFill>
            <a:schemeClr val="accent1"/>
          </a:solidFill>
          <a:ln>
            <a:solidFill>
              <a:schemeClr val="accent1"/>
            </a:solidFill>
          </a:ln>
        </p:spPr>
      </p:pic>
      <p:sp>
        <p:nvSpPr>
          <p:cNvPr id="2" name="TextBox 1"/>
          <p:cNvSpPr txBox="1"/>
          <p:nvPr/>
        </p:nvSpPr>
        <p:spPr>
          <a:xfrm>
            <a:off x="6251331" y="5345575"/>
            <a:ext cx="5252164" cy="949866"/>
          </a:xfrm>
          <a:prstGeom prst="rect">
            <a:avLst/>
          </a:prstGeom>
          <a:noFill/>
        </p:spPr>
        <p:txBody>
          <a:bodyPr wrap="square" lIns="36000" tIns="36000" rIns="36000" bIns="36000" rtlCol="0" anchor="ctr" anchorCtr="0">
            <a:spAutoFit/>
          </a:bodyPr>
          <a:lstStyle/>
          <a:p>
            <a:pPr>
              <a:lnSpc>
                <a:spcPct val="95000"/>
              </a:lnSpc>
              <a:buClr>
                <a:schemeClr val="accent1"/>
              </a:buClr>
            </a:pPr>
            <a:r>
              <a:rPr lang="en-US" sz="2000" dirty="0">
                <a:solidFill>
                  <a:schemeClr val="tx1">
                    <a:lumMod val="50000"/>
                  </a:schemeClr>
                </a:solidFill>
                <a:highlight>
                  <a:srgbClr val="FFFF00"/>
                </a:highlight>
              </a:rPr>
              <a:t>Note</a:t>
            </a:r>
            <a:r>
              <a:rPr lang="en-US" sz="2000" dirty="0">
                <a:solidFill>
                  <a:schemeClr val="tx1">
                    <a:lumMod val="50000"/>
                  </a:schemeClr>
                </a:solidFill>
              </a:rPr>
              <a:t>: In Example to the left they setup the amount of operators and cycle time that could run on the line. (1-4)</a:t>
            </a:r>
          </a:p>
        </p:txBody>
      </p:sp>
    </p:spTree>
    <p:extLst>
      <p:ext uri="{BB962C8B-B14F-4D97-AF65-F5344CB8AC3E}">
        <p14:creationId xmlns:p14="http://schemas.microsoft.com/office/powerpoint/2010/main" val="230782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Cycle time for OEE Calculation</a:t>
            </a:r>
          </a:p>
        </p:txBody>
      </p:sp>
      <p:pic>
        <p:nvPicPr>
          <p:cNvPr id="12" name="Content Placeholder 11"/>
          <p:cNvPicPr>
            <a:picLocks noGrp="1" noChangeAspect="1"/>
          </p:cNvPicPr>
          <p:nvPr>
            <p:ph sz="half" idx="2"/>
          </p:nvPr>
        </p:nvPicPr>
        <p:blipFill>
          <a:blip r:embed="rId3"/>
          <a:stretch>
            <a:fillRect/>
          </a:stretch>
        </p:blipFill>
        <p:spPr>
          <a:xfrm>
            <a:off x="838200" y="2337677"/>
            <a:ext cx="4799362" cy="3697287"/>
          </a:xfrm>
          <a:prstGeom prst="rect">
            <a:avLst/>
          </a:prstGeom>
        </p:spPr>
      </p:pic>
      <p:sp>
        <p:nvSpPr>
          <p:cNvPr id="10" name="Text Placeholder 9"/>
          <p:cNvSpPr>
            <a:spLocks noGrp="1"/>
          </p:cNvSpPr>
          <p:nvPr>
            <p:ph type="body" sz="quarter" idx="3"/>
          </p:nvPr>
        </p:nvSpPr>
        <p:spPr/>
        <p:txBody>
          <a:bodyPr/>
          <a:lstStyle/>
          <a:p>
            <a:r>
              <a:rPr lang="en-US" dirty="0"/>
              <a:t>Cycle time for Production Planning</a:t>
            </a:r>
          </a:p>
        </p:txBody>
      </p:sp>
      <p:pic>
        <p:nvPicPr>
          <p:cNvPr id="13" name="Content Placeholder 12"/>
          <p:cNvPicPr>
            <a:picLocks noGrp="1" noChangeAspect="1"/>
          </p:cNvPicPr>
          <p:nvPr>
            <p:ph sz="quarter" idx="4"/>
          </p:nvPr>
        </p:nvPicPr>
        <p:blipFill>
          <a:blip r:embed="rId4"/>
          <a:stretch>
            <a:fillRect/>
          </a:stretch>
        </p:blipFill>
        <p:spPr>
          <a:xfrm>
            <a:off x="6730448" y="2351088"/>
            <a:ext cx="4631841" cy="3697287"/>
          </a:xfrm>
          <a:prstGeom prst="rect">
            <a:avLst/>
          </a:prstGeom>
        </p:spPr>
      </p:pic>
      <p:sp>
        <p:nvSpPr>
          <p:cNvPr id="6" name="Slide Number Placeholder 5"/>
          <p:cNvSpPr>
            <a:spLocks noGrp="1"/>
          </p:cNvSpPr>
          <p:nvPr>
            <p:ph type="sldNum" sz="quarter" idx="12"/>
          </p:nvPr>
        </p:nvSpPr>
        <p:spPr/>
        <p:txBody>
          <a:bodyPr/>
          <a:lstStyle/>
          <a:p>
            <a:fld id="{7E74F4B1-9ADB-4B50-83D6-797B7B30BEA4}" type="slidenum">
              <a:rPr lang="en-US" noProof="0" smtClean="0"/>
              <a:t>9</a:t>
            </a:fld>
            <a:endParaRPr lang="en-US" noProof="0" dirty="0"/>
          </a:p>
        </p:txBody>
      </p:sp>
      <p:sp>
        <p:nvSpPr>
          <p:cNvPr id="7" name="Title 6"/>
          <p:cNvSpPr>
            <a:spLocks noGrp="1"/>
          </p:cNvSpPr>
          <p:nvPr>
            <p:ph type="title"/>
          </p:nvPr>
        </p:nvSpPr>
        <p:spPr>
          <a:xfrm>
            <a:off x="325800" y="186882"/>
            <a:ext cx="11178000" cy="527142"/>
          </a:xfrm>
        </p:spPr>
        <p:txBody>
          <a:bodyPr/>
          <a:lstStyle/>
          <a:p>
            <a:r>
              <a:rPr lang="en-US" sz="3600" dirty="0"/>
              <a:t>6.1  Production Planning and OEE Percentage </a:t>
            </a:r>
          </a:p>
        </p:txBody>
      </p:sp>
      <p:sp>
        <p:nvSpPr>
          <p:cNvPr id="14" name="TextBox 13"/>
          <p:cNvSpPr txBox="1"/>
          <p:nvPr/>
        </p:nvSpPr>
        <p:spPr>
          <a:xfrm>
            <a:off x="325800" y="939773"/>
            <a:ext cx="9989775" cy="657479"/>
          </a:xfrm>
          <a:prstGeom prst="rect">
            <a:avLst/>
          </a:prstGeom>
          <a:noFill/>
        </p:spPr>
        <p:txBody>
          <a:bodyPr wrap="square" lIns="36000" tIns="36000" rIns="36000" bIns="36000" rtlCol="0" anchor="ctr" anchorCtr="0">
            <a:spAutoFit/>
          </a:bodyPr>
          <a:lstStyle/>
          <a:p>
            <a:pPr marL="230400" indent="-230400">
              <a:lnSpc>
                <a:spcPct val="95000"/>
              </a:lnSpc>
              <a:buClr>
                <a:schemeClr val="accent1"/>
              </a:buClr>
              <a:buFont typeface="Wingdings" panose="05000000000000000000" pitchFamily="2" charset="2"/>
              <a:buChar char="§"/>
            </a:pPr>
            <a:r>
              <a:rPr lang="en-US" sz="2000" dirty="0">
                <a:solidFill>
                  <a:schemeClr val="tx1">
                    <a:lumMod val="50000"/>
                  </a:schemeClr>
                </a:solidFill>
              </a:rPr>
              <a:t>Planning rate - anything less than 100% means the system will schedule the line at the cycle time in second by the planning rate percentage.</a:t>
            </a:r>
          </a:p>
        </p:txBody>
      </p:sp>
      <p:sp>
        <p:nvSpPr>
          <p:cNvPr id="2" name="Rectangle 1"/>
          <p:cNvSpPr/>
          <p:nvPr/>
        </p:nvSpPr>
        <p:spPr>
          <a:xfrm>
            <a:off x="2737338" y="3147646"/>
            <a:ext cx="1301262" cy="237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3" name="Rectangle 2"/>
          <p:cNvSpPr/>
          <p:nvPr/>
        </p:nvSpPr>
        <p:spPr>
          <a:xfrm>
            <a:off x="7007469" y="3094894"/>
            <a:ext cx="2857500" cy="237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2000" dirty="0" err="1">
              <a:solidFill>
                <a:schemeClr val="bg1"/>
              </a:solidFill>
            </a:endParaRPr>
          </a:p>
        </p:txBody>
      </p:sp>
      <p:sp>
        <p:nvSpPr>
          <p:cNvPr id="9" name="TextBox 8">
            <a:extLst>
              <a:ext uri="{FF2B5EF4-FFF2-40B4-BE49-F238E27FC236}">
                <a16:creationId xmlns:a16="http://schemas.microsoft.com/office/drawing/2014/main" id="{B9A6B810-4F55-4FAF-9DFF-85B3BECE7669}"/>
              </a:ext>
            </a:extLst>
          </p:cNvPr>
          <p:cNvSpPr txBox="1"/>
          <p:nvPr/>
        </p:nvSpPr>
        <p:spPr>
          <a:xfrm>
            <a:off x="680875" y="6137390"/>
            <a:ext cx="9989775" cy="646331"/>
          </a:xfrm>
          <a:prstGeom prst="rect">
            <a:avLst/>
          </a:prstGeom>
          <a:noFill/>
        </p:spPr>
        <p:txBody>
          <a:bodyPr wrap="square" rtlCol="0">
            <a:spAutoFit/>
          </a:bodyPr>
          <a:lstStyle/>
          <a:p>
            <a:r>
              <a:rPr lang="en-US" sz="1800" dirty="0">
                <a:solidFill>
                  <a:srgbClr val="FF0000"/>
                </a:solidFill>
              </a:rPr>
              <a:t>If no operator count is set in the schedule, the system will pick the first one. In above example 19.5 will be the plan cycle time for this product</a:t>
            </a:r>
          </a:p>
        </p:txBody>
      </p:sp>
    </p:spTree>
    <p:extLst>
      <p:ext uri="{BB962C8B-B14F-4D97-AF65-F5344CB8AC3E}">
        <p14:creationId xmlns:p14="http://schemas.microsoft.com/office/powerpoint/2010/main" val="874390357"/>
      </p:ext>
    </p:extLst>
  </p:cSld>
  <p:clrMapOvr>
    <a:masterClrMapping/>
  </p:clrMapOvr>
</p:sld>
</file>

<file path=ppt/theme/theme1.xml><?xml version="1.0" encoding="utf-8"?>
<a:theme xmlns:a="http://schemas.openxmlformats.org/drawingml/2006/main" name="Office Theme">
  <a:themeElements>
    <a:clrScheme name="L2L">
      <a:dk1>
        <a:srgbClr val="636464"/>
      </a:dk1>
      <a:lt1>
        <a:srgbClr val="FFFFFF"/>
      </a:lt1>
      <a:dk2>
        <a:srgbClr val="44B3CD"/>
      </a:dk2>
      <a:lt2>
        <a:srgbClr val="E7E6E6"/>
      </a:lt2>
      <a:accent1>
        <a:srgbClr val="0C93BC"/>
      </a:accent1>
      <a:accent2>
        <a:srgbClr val="178779"/>
      </a:accent2>
      <a:accent3>
        <a:srgbClr val="78B241"/>
      </a:accent3>
      <a:accent4>
        <a:srgbClr val="E85634"/>
      </a:accent4>
      <a:accent5>
        <a:srgbClr val="4D4D4F"/>
      </a:accent5>
      <a:accent6>
        <a:srgbClr val="8A8C8E"/>
      </a:accent6>
      <a:hlink>
        <a:srgbClr val="C7C8CA"/>
      </a:hlink>
      <a:folHlink>
        <a:srgbClr val="0C93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9C841F0F28FEA4E8FD22D001726EC5E" ma:contentTypeVersion="6" ma:contentTypeDescription="Skapa ett nytt dokument." ma:contentTypeScope="" ma:versionID="bc0199a6cb4390ba20913bbe512d30b8">
  <xsd:schema xmlns:xsd="http://www.w3.org/2001/XMLSchema" xmlns:xs="http://www.w3.org/2001/XMLSchema" xmlns:p="http://schemas.microsoft.com/office/2006/metadata/properties" xmlns:ns2="32a6a83f-afbf-45e0-a75f-04b4709aadd4" xmlns:ns3="6b060acc-169b-468f-b9b8-53e7806b3a5e" targetNamespace="http://schemas.microsoft.com/office/2006/metadata/properties" ma:root="true" ma:fieldsID="4ccd83f4d0d11a07120820af418a4c4c" ns2:_="" ns3:_="">
    <xsd:import namespace="32a6a83f-afbf-45e0-a75f-04b4709aadd4"/>
    <xsd:import namespace="6b060acc-169b-468f-b9b8-53e7806b3a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6a83f-afbf-45e0-a75f-04b4709aad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060acc-169b-468f-b9b8-53e7806b3a5e"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7D9D8-D839-42EB-A5A3-538283FD2F41}">
  <ds:schemaRefs>
    <ds:schemaRef ds:uri="6b060acc-169b-468f-b9b8-53e7806b3a5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2a6a83f-afbf-45e0-a75f-04b4709aadd4"/>
    <ds:schemaRef ds:uri="http://www.w3.org/XML/1998/namespace"/>
    <ds:schemaRef ds:uri="http://purl.org/dc/terms/"/>
  </ds:schemaRefs>
</ds:datastoreItem>
</file>

<file path=customXml/itemProps2.xml><?xml version="1.0" encoding="utf-8"?>
<ds:datastoreItem xmlns:ds="http://schemas.openxmlformats.org/officeDocument/2006/customXml" ds:itemID="{FC7D4FCE-DA98-4CF0-ADC9-87110DBAACF6}">
  <ds:schemaRefs>
    <ds:schemaRef ds:uri="http://schemas.microsoft.com/sharepoint/v3/contenttype/forms"/>
  </ds:schemaRefs>
</ds:datastoreItem>
</file>

<file path=customXml/itemProps3.xml><?xml version="1.0" encoding="utf-8"?>
<ds:datastoreItem xmlns:ds="http://schemas.openxmlformats.org/officeDocument/2006/customXml" ds:itemID="{67DA5B4E-7903-4BCF-AA82-E143BCEF6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6a83f-afbf-45e0-a75f-04b4709aadd4"/>
    <ds:schemaRef ds:uri="6b060acc-169b-468f-b9b8-53e7806b3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1858</TotalTime>
  <Words>1319</Words>
  <Application>Microsoft Office PowerPoint</Application>
  <PresentationFormat>Widescreen</PresentationFormat>
  <Paragraphs>168</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Wingdings</vt:lpstr>
      <vt:lpstr>Arial</vt:lpstr>
      <vt:lpstr>Source Sans Pro SemiBold</vt:lpstr>
      <vt:lpstr>Source Sans Pro</vt:lpstr>
      <vt:lpstr>Source Sans Pro Black</vt:lpstr>
      <vt:lpstr>Office Theme</vt:lpstr>
      <vt:lpstr>Order Planner  ekanban setup</vt:lpstr>
      <vt:lpstr>1. Items to setup before ekanban use</vt:lpstr>
      <vt:lpstr>1. Resource Shift Setup </vt:lpstr>
      <vt:lpstr>2. Setup Needed in line settings for each line</vt:lpstr>
      <vt:lpstr>3. Production settings for ekanban </vt:lpstr>
      <vt:lpstr>4. Create a Pitch Schedule Template</vt:lpstr>
      <vt:lpstr>5. Load products into L2L system in the production module under products.</vt:lpstr>
      <vt:lpstr>6. Add the line cycle times by product in the production tab.  Be sure to add the operator count along with the cycle times that could run the line along with each product that can run on the line. (see example below)  This is used for OEE and also for scheduling the  line with  orders.(demand)</vt:lpstr>
      <vt:lpstr>6.1  Production Planning and OEE Percentage </vt:lpstr>
      <vt:lpstr>7.0 Product Order loading (Options to choose )  </vt:lpstr>
      <vt:lpstr>7. 1 Manual Entry of Product Orders</vt:lpstr>
      <vt:lpstr>7.2  API load from ERP</vt:lpstr>
      <vt:lpstr>7.3 Load the excel template with your orders</vt:lpstr>
      <vt:lpstr>7.3.1 Upload template import tool in L2L</vt:lpstr>
      <vt:lpstr>7.3.2 Load excel template in the L2L import tool</vt:lpstr>
      <vt:lpstr>7.3.3  Do the Import</vt:lpstr>
      <vt:lpstr>8. Schedule a Line</vt:lpstr>
      <vt:lpstr>8.1 Load The Pitch Schedules (Multiple Line and Multiple Days)</vt:lpstr>
      <vt:lpstr>8.2 Using The Calendar</vt:lpstr>
      <vt:lpstr>9.0 eKanban planner screen for the line</vt:lpstr>
      <vt:lpstr>9.1 How to level load the orders to portal </vt:lpstr>
      <vt:lpstr>9.3 Lines are now scheduled (example) </vt:lpstr>
      <vt:lpstr>10. Ready to start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L2L Template</dc:title>
  <dc:creator>Curtis Bird</dc:creator>
  <cp:lastModifiedBy>Curtis Bird</cp:lastModifiedBy>
  <cp:revision>52</cp:revision>
  <dcterms:modified xsi:type="dcterms:W3CDTF">2020-12-21T21:14:54Z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0x010100A9C841F0F28FEA4E8FD22D001726EC5E</vt:lpwstr>
  </property>
</Properties>
</file>